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6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7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7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9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54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9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80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3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7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08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2754D-E95E-44F4-9648-557B55025BC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FCD3-8F8F-4EC0-BBBD-C3C61B012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01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Антикоррупционный стандарт</a:t>
            </a:r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Новости » Страница 12 » Жетысуский государственный университет им. И.  Жансугуро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028" y="404664"/>
            <a:ext cx="966564" cy="120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ТУДЕНЧЕСКИЙ КЛУБ &quot;SANALY URPAQ&quot; | Казахский национальный университет им.  аль-Фараб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407" y="404664"/>
            <a:ext cx="1714412" cy="106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323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Антикоррупционный стандарт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Ответственное лицо</dc:title>
  <dc:creator>user</dc:creator>
  <cp:lastModifiedBy>user</cp:lastModifiedBy>
  <cp:revision>2</cp:revision>
  <dcterms:created xsi:type="dcterms:W3CDTF">2021-03-12T09:51:19Z</dcterms:created>
  <dcterms:modified xsi:type="dcterms:W3CDTF">2021-03-12T10:02:21Z</dcterms:modified>
</cp:coreProperties>
</file>