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0" r:id="rId2"/>
    <p:sldId id="292" r:id="rId3"/>
    <p:sldId id="291" r:id="rId4"/>
    <p:sldId id="293" r:id="rId5"/>
    <p:sldId id="294" r:id="rId6"/>
    <p:sldId id="295" r:id="rId7"/>
    <p:sldId id="296" r:id="rId8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0FDB5D-6090-4BAB-9832-CEAED962816F}">
          <p14:sldIdLst>
            <p14:sldId id="290"/>
            <p14:sldId id="292"/>
            <p14:sldId id="291"/>
            <p14:sldId id="293"/>
            <p14:sldId id="294"/>
            <p14:sldId id="295"/>
            <p14:sldId id="296"/>
          </p14:sldIdLst>
        </p14:section>
        <p14:section name="Раздел без заголовка" id="{8EE67DA3-2B89-463D-9575-C6776183FC6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073E65"/>
    <a:srgbClr val="F5F5F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0" autoAdjust="0"/>
    <p:restoredTop sz="94966" autoAdjust="0"/>
  </p:normalViewPr>
  <p:slideViewPr>
    <p:cSldViewPr snapToGrid="0">
      <p:cViewPr>
        <p:scale>
          <a:sx n="69" d="100"/>
          <a:sy n="69" d="100"/>
        </p:scale>
        <p:origin x="-792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4FE2C-C77E-4352-9BA3-605E44D17290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ACE982-9DC7-419F-8851-036CAE0C80DF}">
      <dgm:prSet phldrT="[Текст]" custT="1"/>
      <dgm:spPr/>
      <dgm:t>
        <a:bodyPr/>
        <a:lstStyle/>
        <a:p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6E9DB-1D04-4247-9EE6-71C8E652B6A8}" type="parTrans" cxnId="{23D06462-4386-4D5C-8DB0-C45C8A2C2C6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092FC-501A-498E-8E64-B88D0FFFE7CC}" type="sibTrans" cxnId="{23D06462-4386-4D5C-8DB0-C45C8A2C2C6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03BEF-F1D7-4962-A118-890A96E2579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Реализуется план мероприятий по антикоррупционной деятельности университета на 2020 – 2022 гг.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BFD7F-7DFE-47FC-9C04-8F8E7C5DEE99}" type="parTrans" cxnId="{561B2317-F06D-498D-B553-4F998632AA4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8A6B8-CBC1-4527-B630-4729F4A42300}" type="sibTrans" cxnId="{561B2317-F06D-498D-B553-4F998632AA4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6867F-381F-4D11-B515-D2E15B433185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CE72A-E7F3-4B94-9D43-B656E84B2EBA}" type="parTrans" cxnId="{3616A43F-37B1-4D2B-A90F-40D8F83E62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CB135-1DDD-446D-81FD-E5A7F327C015}" type="sibTrans" cxnId="{3616A43F-37B1-4D2B-A90F-40D8F83E62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96241-38E8-472E-A92A-E8EF1527D5C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 Типовой комплексный план по противодействию коррупции, согласованный с Департаментом Агентства РК по противодействию коррупции  по Алматинской области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78632-14DD-4D9A-B408-8941E4F06AF3}" type="parTrans" cxnId="{20683592-60C3-4AEB-B684-7EA9A02557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927E9-7F39-4B91-87F7-B9BECFED85FB}" type="sibTrans" cxnId="{20683592-60C3-4AEB-B684-7EA9A02557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5EB3C-59A3-4303-A7D5-EB421E554E8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93381-0DE9-45B6-845F-DF49FC9A9A62}" type="parTrans" cxnId="{168A971D-FAA3-4C91-B0B9-74B377FB6E5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AD232-6AD7-48BE-9C2E-5368F1899AC7}" type="sibTrans" cxnId="{168A971D-FAA3-4C91-B0B9-74B377FB6E5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6F362-7F6F-426F-813A-19A4FA7C19CA}">
      <dgm:prSet phldrT="[Текст]" custT="1"/>
      <dgm:spPr/>
      <dgm:t>
        <a:bodyPr/>
        <a:lstStyle/>
        <a:p>
          <a:r>
            <a: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Создан Антикоррупционный совет университета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34751-1C4F-4FA2-A149-2BDF8BB71105}" type="parTrans" cxnId="{B0306B80-B7F7-4AFD-9D3E-F10C40BD64C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D99A9-DCFA-4E23-9099-7E0EABE84EF1}" type="sibTrans" cxnId="{B0306B80-B7F7-4AFD-9D3E-F10C40BD64C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CF74A-7949-44AF-ADF4-D50D33030C37}">
      <dgm:prSet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F825-68B8-492C-9E62-3E39E16A62F5}" type="parTrans" cxnId="{A80BF2D4-19FB-4A3C-A4D8-7F97B38ACCCC}">
      <dgm:prSet/>
      <dgm:spPr/>
      <dgm:t>
        <a:bodyPr/>
        <a:lstStyle/>
        <a:p>
          <a:endParaRPr lang="ru-RU"/>
        </a:p>
      </dgm:t>
    </dgm:pt>
    <dgm:pt modelId="{53867E72-EFCC-4BF1-914A-BC13BB380414}" type="sibTrans" cxnId="{A80BF2D4-19FB-4A3C-A4D8-7F97B38ACCCC}">
      <dgm:prSet/>
      <dgm:spPr/>
      <dgm:t>
        <a:bodyPr/>
        <a:lstStyle/>
        <a:p>
          <a:endParaRPr lang="ru-RU"/>
        </a:p>
      </dgm:t>
    </dgm:pt>
    <dgm:pt modelId="{3FEA23A1-F304-4AAE-968D-3867119DDDF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 состав Совета по этике (Состав: 80% - ППС; 20% - обучающиеся по всем уровням образования; наблюдатели – АУП без права голоса)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7CE40-D24E-4217-9D55-F7F111111D80}" type="parTrans" cxnId="{1DB82902-8FAA-421A-A2DB-2F4CE9D53159}">
      <dgm:prSet/>
      <dgm:spPr/>
      <dgm:t>
        <a:bodyPr/>
        <a:lstStyle/>
        <a:p>
          <a:endParaRPr lang="ru-RU"/>
        </a:p>
      </dgm:t>
    </dgm:pt>
    <dgm:pt modelId="{90914819-04AC-48A6-9991-0A12852D9DEF}" type="sibTrans" cxnId="{1DB82902-8FAA-421A-A2DB-2F4CE9D53159}">
      <dgm:prSet/>
      <dgm:spPr/>
      <dgm:t>
        <a:bodyPr/>
        <a:lstStyle/>
        <a:p>
          <a:endParaRPr lang="ru-RU"/>
        </a:p>
      </dgm:t>
    </dgm:pt>
    <dgm:pt modelId="{EC3B892F-B697-4E12-BA33-99FB95040124}">
      <dgm:prSet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5060B0D-BA3A-44F0-A73E-18598E0819C9}" type="parTrans" cxnId="{63D2C430-4113-489A-A9A7-FCE383AC7A93}">
      <dgm:prSet/>
      <dgm:spPr/>
      <dgm:t>
        <a:bodyPr/>
        <a:lstStyle/>
        <a:p>
          <a:endParaRPr lang="ru-RU"/>
        </a:p>
      </dgm:t>
    </dgm:pt>
    <dgm:pt modelId="{D4D73220-3EDB-4A40-A177-3D430FD0D0F1}" type="sibTrans" cxnId="{63D2C430-4113-489A-A9A7-FCE383AC7A93}">
      <dgm:prSet/>
      <dgm:spPr/>
      <dgm:t>
        <a:bodyPr/>
        <a:lstStyle/>
        <a:p>
          <a:endParaRPr lang="ru-RU"/>
        </a:p>
      </dgm:t>
    </dgm:pt>
    <dgm:pt modelId="{1803758E-AB00-4544-89A0-F5DF2F1C9CBD}">
      <dgm:prSet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D4E69EA-139D-42F7-BA02-2F321280D5CB}" type="parTrans" cxnId="{B53DD9A9-7DDB-41B5-9D38-F6A949A836C3}">
      <dgm:prSet/>
      <dgm:spPr/>
      <dgm:t>
        <a:bodyPr/>
        <a:lstStyle/>
        <a:p>
          <a:endParaRPr lang="ru-RU"/>
        </a:p>
      </dgm:t>
    </dgm:pt>
    <dgm:pt modelId="{AB0DB403-924F-4A9F-88FD-FB0FC181551F}" type="sibTrans" cxnId="{B53DD9A9-7DDB-41B5-9D38-F6A949A836C3}">
      <dgm:prSet/>
      <dgm:spPr/>
      <dgm:t>
        <a:bodyPr/>
        <a:lstStyle/>
        <a:p>
          <a:endParaRPr lang="ru-RU"/>
        </a:p>
      </dgm:t>
    </dgm:pt>
    <dgm:pt modelId="{3E71220D-DAAE-45F1-BA53-63651C39FF08}">
      <dgm:prSet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497CBC4-E7C2-4EC8-9C92-5B7DBEA3957C}" type="parTrans" cxnId="{2FAD03F1-F7BC-4417-93AA-963A3363B377}">
      <dgm:prSet/>
      <dgm:spPr/>
      <dgm:t>
        <a:bodyPr/>
        <a:lstStyle/>
        <a:p>
          <a:endParaRPr lang="ru-RU"/>
        </a:p>
      </dgm:t>
    </dgm:pt>
    <dgm:pt modelId="{1A15E63F-5260-4680-84EE-E10AD02B5435}" type="sibTrans" cxnId="{2FAD03F1-F7BC-4417-93AA-963A3363B377}">
      <dgm:prSet/>
      <dgm:spPr/>
      <dgm:t>
        <a:bodyPr/>
        <a:lstStyle/>
        <a:p>
          <a:endParaRPr lang="ru-RU"/>
        </a:p>
      </dgm:t>
    </dgm:pt>
    <dgm:pt modelId="{1EF8F4B8-C1B3-40FF-894F-7C65C57FDFC6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 Совет по академическому качеству (Состав: 80% - ППС; 20% - обучающиеся по всем уровням образования)</a:t>
          </a:r>
          <a:endParaRPr lang="ru-RU" sz="1800" dirty="0"/>
        </a:p>
      </dgm:t>
    </dgm:pt>
    <dgm:pt modelId="{A60F5F07-3756-4A3E-AC9D-43E0B8795E1F}" type="parTrans" cxnId="{F1C6B69C-6A68-4B59-9F43-31B5A9E60FBF}">
      <dgm:prSet/>
      <dgm:spPr/>
      <dgm:t>
        <a:bodyPr/>
        <a:lstStyle/>
        <a:p>
          <a:endParaRPr lang="ru-RU"/>
        </a:p>
      </dgm:t>
    </dgm:pt>
    <dgm:pt modelId="{7F5F9FF0-284A-438E-9486-9165A97AE733}" type="sibTrans" cxnId="{F1C6B69C-6A68-4B59-9F43-31B5A9E60FBF}">
      <dgm:prSet/>
      <dgm:spPr/>
      <dgm:t>
        <a:bodyPr/>
        <a:lstStyle/>
        <a:p>
          <a:endParaRPr lang="ru-RU"/>
        </a:p>
      </dgm:t>
    </dgm:pt>
    <dgm:pt modelId="{808224B5-3192-444B-BA2B-71B567E62182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Обновлена и утверждена Политика академической честности, Положение об этике</a:t>
          </a:r>
          <a:endParaRPr lang="ru-RU" sz="1800" dirty="0"/>
        </a:p>
      </dgm:t>
    </dgm:pt>
    <dgm:pt modelId="{24A0BB2C-097E-4E4A-BB91-E20100795C6F}" type="parTrans" cxnId="{D68B804B-59CC-460A-BD0D-F1A029ECF63E}">
      <dgm:prSet/>
      <dgm:spPr/>
      <dgm:t>
        <a:bodyPr/>
        <a:lstStyle/>
        <a:p>
          <a:endParaRPr lang="ru-RU"/>
        </a:p>
      </dgm:t>
    </dgm:pt>
    <dgm:pt modelId="{D3E609B4-B239-4F7D-B5FE-FCE68A329382}" type="sibTrans" cxnId="{D68B804B-59CC-460A-BD0D-F1A029ECF63E}">
      <dgm:prSet/>
      <dgm:spPr/>
      <dgm:t>
        <a:bodyPr/>
        <a:lstStyle/>
        <a:p>
          <a:endParaRPr lang="ru-RU"/>
        </a:p>
      </dgm:t>
    </dgm:pt>
    <dgm:pt modelId="{71EF9299-DB54-4BE9-9B0E-98FA410EF705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Определены ответственные лица по противодействию коррупции в университете</a:t>
          </a:r>
          <a:endParaRPr lang="ru-RU" sz="1800" dirty="0"/>
        </a:p>
      </dgm:t>
    </dgm:pt>
    <dgm:pt modelId="{CC41AA7D-9526-4F00-AC2F-B6DF2F2F2990}" type="parTrans" cxnId="{21323C01-6421-4CCE-8F60-ED409E343ABD}">
      <dgm:prSet/>
      <dgm:spPr/>
      <dgm:t>
        <a:bodyPr/>
        <a:lstStyle/>
        <a:p>
          <a:endParaRPr lang="ru-RU"/>
        </a:p>
      </dgm:t>
    </dgm:pt>
    <dgm:pt modelId="{C50A0D49-B3DA-4273-A2FD-0A4F7238DAA1}" type="sibTrans" cxnId="{21323C01-6421-4CCE-8F60-ED409E343ABD}">
      <dgm:prSet/>
      <dgm:spPr/>
      <dgm:t>
        <a:bodyPr/>
        <a:lstStyle/>
        <a:p>
          <a:endParaRPr lang="ru-RU"/>
        </a:p>
      </dgm:t>
    </dgm:pt>
    <dgm:pt modelId="{0379FE4B-0CCD-4E2C-B887-E3D8CC105911}" type="pres">
      <dgm:prSet presAssocID="{ABA4FE2C-C77E-4352-9BA3-605E44D172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3CF6B-0844-4710-9F67-C71F654C8EFE}" type="pres">
      <dgm:prSet presAssocID="{BAACE982-9DC7-419F-8851-036CAE0C80DF}" presName="composite" presStyleCnt="0"/>
      <dgm:spPr/>
    </dgm:pt>
    <dgm:pt modelId="{CD0CEDDB-2055-4B09-9549-CCDE741A8069}" type="pres">
      <dgm:prSet presAssocID="{BAACE982-9DC7-419F-8851-036CAE0C80DF}" presName="parentText" presStyleLbl="alignNode1" presStyleIdx="0" presStyleCnt="7" custLinFactNeighborX="-9091" custLinFactNeighborY="-19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88046-D267-4017-83A6-EB826BEFB8C7}" type="pres">
      <dgm:prSet presAssocID="{BAACE982-9DC7-419F-8851-036CAE0C80DF}" presName="descendantText" presStyleLbl="alignAcc1" presStyleIdx="0" presStyleCnt="7" custLinFactNeighborX="2053" custLinFactNeighborY="-1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B98E7-13B3-4B02-BCA1-75F6A67CB230}" type="pres">
      <dgm:prSet presAssocID="{715092FC-501A-498E-8E64-B88D0FFFE7CC}" presName="sp" presStyleCnt="0"/>
      <dgm:spPr/>
    </dgm:pt>
    <dgm:pt modelId="{D9FF2611-C495-46E1-8D60-6CBD2CE82E03}" type="pres">
      <dgm:prSet presAssocID="{74D6867F-381F-4D11-B515-D2E15B433185}" presName="composite" presStyleCnt="0"/>
      <dgm:spPr/>
    </dgm:pt>
    <dgm:pt modelId="{0AF04DA1-57B5-4C6F-9D36-1CC80763343C}" type="pres">
      <dgm:prSet presAssocID="{74D6867F-381F-4D11-B515-D2E15B433185}" presName="parentText" presStyleLbl="alignNode1" presStyleIdx="1" presStyleCnt="7" custLinFactNeighborX="4614" custLinFactNeighborY="-268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A2E31-E931-480E-A901-4179E9F96D23}" type="pres">
      <dgm:prSet presAssocID="{74D6867F-381F-4D11-B515-D2E15B433185}" presName="descendantText" presStyleLbl="alignAcc1" presStyleIdx="1" presStyleCnt="7" custScaleX="98857" custScaleY="191397" custLinFactNeighborX="98" custLinFactNeighborY="-3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BC7D3-F81C-4B3C-873E-668151DEEDF0}" type="pres">
      <dgm:prSet presAssocID="{E1FCB135-1DDD-446D-81FD-E5A7F327C015}" presName="sp" presStyleCnt="0"/>
      <dgm:spPr/>
    </dgm:pt>
    <dgm:pt modelId="{D71EFD74-6488-437C-9FF4-A708AB8681D1}" type="pres">
      <dgm:prSet presAssocID="{6595EB3C-59A3-4303-A7D5-EB421E554E82}" presName="composite" presStyleCnt="0"/>
      <dgm:spPr/>
    </dgm:pt>
    <dgm:pt modelId="{4F95BBF1-C688-4CD3-9AF0-1B4907FA1B75}" type="pres">
      <dgm:prSet presAssocID="{6595EB3C-59A3-4303-A7D5-EB421E554E82}" presName="parentText" presStyleLbl="alignNode1" presStyleIdx="2" presStyleCnt="7" custLinFactNeighborX="7476" custLinFactNeighborY="-13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82A77-BE09-46E8-92C9-A2A8F19E4027}" type="pres">
      <dgm:prSet presAssocID="{6595EB3C-59A3-4303-A7D5-EB421E554E82}" presName="descendantText" presStyleLbl="alignAcc1" presStyleIdx="2" presStyleCnt="7" custScaleX="99687" custScaleY="105751" custLinFactNeighborX="156" custLinFactNeighborY="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9E4F3-22D5-426C-972C-EF68E3187E75}" type="pres">
      <dgm:prSet presAssocID="{BA3AD232-6AD7-48BE-9C2E-5368F1899AC7}" presName="sp" presStyleCnt="0"/>
      <dgm:spPr/>
    </dgm:pt>
    <dgm:pt modelId="{A5469B77-D2A8-4BBB-94A0-1A3424155345}" type="pres">
      <dgm:prSet presAssocID="{D27CF74A-7949-44AF-ADF4-D50D33030C37}" presName="composite" presStyleCnt="0"/>
      <dgm:spPr/>
    </dgm:pt>
    <dgm:pt modelId="{4F6C6FF3-3C8C-4B5E-9FB5-57BA651615D7}" type="pres">
      <dgm:prSet presAssocID="{D27CF74A-7949-44AF-ADF4-D50D33030C37}" presName="parentText" presStyleLbl="alignNode1" presStyleIdx="3" presStyleCnt="7" custLinFactNeighborX="1946" custLinFactNeighborY="-36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6F6D0-61DE-410F-B9F6-E12660C13EC4}" type="pres">
      <dgm:prSet presAssocID="{D27CF74A-7949-44AF-ADF4-D50D33030C37}" presName="descendantText" presStyleLbl="alignAcc1" presStyleIdx="3" presStyleCnt="7" custScaleX="98755" custScaleY="148299" custLinFactNeighborX="-175" custLinFactNeighborY="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DEFDE-A751-46C7-9A60-FE4AE0019CD2}" type="pres">
      <dgm:prSet presAssocID="{53867E72-EFCC-4BF1-914A-BC13BB380414}" presName="sp" presStyleCnt="0"/>
      <dgm:spPr/>
    </dgm:pt>
    <dgm:pt modelId="{BFA0D642-E839-4D68-AC56-EA6DA0DE3D24}" type="pres">
      <dgm:prSet presAssocID="{3E71220D-DAAE-45F1-BA53-63651C39FF08}" presName="composite" presStyleCnt="0"/>
      <dgm:spPr/>
    </dgm:pt>
    <dgm:pt modelId="{BD4691E4-C0A1-4469-8DB8-2290A4DF31D5}" type="pres">
      <dgm:prSet presAssocID="{3E71220D-DAAE-45F1-BA53-63651C39FF08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653CA-3CE9-4433-A782-8859306EA5F2}" type="pres">
      <dgm:prSet presAssocID="{3E71220D-DAAE-45F1-BA53-63651C39FF08}" presName="descendantText" presStyleLbl="alignAcc1" presStyleIdx="4" presStyleCnt="7" custScaleY="149091" custLinFactNeighborY="8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8EFA2-BEF2-4F78-B407-EF73F5439F34}" type="pres">
      <dgm:prSet presAssocID="{1A15E63F-5260-4680-84EE-E10AD02B5435}" presName="sp" presStyleCnt="0"/>
      <dgm:spPr/>
    </dgm:pt>
    <dgm:pt modelId="{89ABD311-1F36-4EA2-9037-2EE68E0E6C1A}" type="pres">
      <dgm:prSet presAssocID="{1803758E-AB00-4544-89A0-F5DF2F1C9CBD}" presName="composite" presStyleCnt="0"/>
      <dgm:spPr/>
    </dgm:pt>
    <dgm:pt modelId="{E995DFD9-AFAE-492F-B930-F020020B416E}" type="pres">
      <dgm:prSet presAssocID="{1803758E-AB00-4544-89A0-F5DF2F1C9CB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AD24F-DE6D-497B-A7B1-D284AC60B39B}" type="pres">
      <dgm:prSet presAssocID="{1803758E-AB00-4544-89A0-F5DF2F1C9CBD}" presName="descendantText" presStyleLbl="alignAcc1" presStyleIdx="5" presStyleCnt="7" custLinFactNeighborY="25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BDCD3-39E4-4D82-ABE8-FB59655CF6E4}" type="pres">
      <dgm:prSet presAssocID="{AB0DB403-924F-4A9F-88FD-FB0FC181551F}" presName="sp" presStyleCnt="0"/>
      <dgm:spPr/>
    </dgm:pt>
    <dgm:pt modelId="{E70E3DC0-53E2-441B-8830-7E7D3CB15413}" type="pres">
      <dgm:prSet presAssocID="{EC3B892F-B697-4E12-BA33-99FB95040124}" presName="composite" presStyleCnt="0"/>
      <dgm:spPr/>
    </dgm:pt>
    <dgm:pt modelId="{44495DCF-9C7F-4480-BBC4-0D1F9DAB2883}" type="pres">
      <dgm:prSet presAssocID="{EC3B892F-B697-4E12-BA33-99FB9504012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C9AB2-4A7A-44D1-A425-C332B68F31E0}" type="pres">
      <dgm:prSet presAssocID="{EC3B892F-B697-4E12-BA33-99FB95040124}" presName="descendantText" presStyleLbl="alignAcc1" presStyleIdx="6" presStyleCnt="7" custLinFactNeighborX="793" custLinFactNeighborY="2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D2C430-4113-489A-A9A7-FCE383AC7A93}" srcId="{ABA4FE2C-C77E-4352-9BA3-605E44D17290}" destId="{EC3B892F-B697-4E12-BA33-99FB95040124}" srcOrd="6" destOrd="0" parTransId="{B5060B0D-BA3A-44F0-A73E-18598E0819C9}" sibTransId="{D4D73220-3EDB-4A40-A177-3D430FD0D0F1}"/>
    <dgm:cxn modelId="{748BCE7B-FA70-4DD8-B18B-91C1551467FD}" type="presOf" srcId="{5EA6F362-7F6F-426F-813A-19A4FA7C19CA}" destId="{76682A77-BE09-46E8-92C9-A2A8F19E4027}" srcOrd="0" destOrd="0" presId="urn:microsoft.com/office/officeart/2005/8/layout/chevron2"/>
    <dgm:cxn modelId="{1183F211-14A6-41D2-829D-1030445B9139}" type="presOf" srcId="{6595EB3C-59A3-4303-A7D5-EB421E554E82}" destId="{4F95BBF1-C688-4CD3-9AF0-1B4907FA1B75}" srcOrd="0" destOrd="0" presId="urn:microsoft.com/office/officeart/2005/8/layout/chevron2"/>
    <dgm:cxn modelId="{B53DD9A9-7DDB-41B5-9D38-F6A949A836C3}" srcId="{ABA4FE2C-C77E-4352-9BA3-605E44D17290}" destId="{1803758E-AB00-4544-89A0-F5DF2F1C9CBD}" srcOrd="5" destOrd="0" parTransId="{DD4E69EA-139D-42F7-BA02-2F321280D5CB}" sibTransId="{AB0DB403-924F-4A9F-88FD-FB0FC181551F}"/>
    <dgm:cxn modelId="{A80BF2D4-19FB-4A3C-A4D8-7F97B38ACCCC}" srcId="{ABA4FE2C-C77E-4352-9BA3-605E44D17290}" destId="{D27CF74A-7949-44AF-ADF4-D50D33030C37}" srcOrd="3" destOrd="0" parTransId="{EF78F825-68B8-492C-9E62-3E39E16A62F5}" sibTransId="{53867E72-EFCC-4BF1-914A-BC13BB380414}"/>
    <dgm:cxn modelId="{3616A43F-37B1-4D2B-A90F-40D8F83E6260}" srcId="{ABA4FE2C-C77E-4352-9BA3-605E44D17290}" destId="{74D6867F-381F-4D11-B515-D2E15B433185}" srcOrd="1" destOrd="0" parTransId="{1C1CE72A-E7F3-4B94-9D43-B656E84B2EBA}" sibTransId="{E1FCB135-1DDD-446D-81FD-E5A7F327C015}"/>
    <dgm:cxn modelId="{D68B804B-59CC-460A-BD0D-F1A029ECF63E}" srcId="{1803758E-AB00-4544-89A0-F5DF2F1C9CBD}" destId="{808224B5-3192-444B-BA2B-71B567E62182}" srcOrd="0" destOrd="0" parTransId="{24A0BB2C-097E-4E4A-BB91-E20100795C6F}" sibTransId="{D3E609B4-B239-4F7D-B5FE-FCE68A329382}"/>
    <dgm:cxn modelId="{70BE09EB-F6A5-4B40-B31D-F2B3067FBFA8}" type="presOf" srcId="{3E71220D-DAAE-45F1-BA53-63651C39FF08}" destId="{BD4691E4-C0A1-4469-8DB8-2290A4DF31D5}" srcOrd="0" destOrd="0" presId="urn:microsoft.com/office/officeart/2005/8/layout/chevron2"/>
    <dgm:cxn modelId="{A9CF9513-45D8-467D-B8EC-F2758E013AB7}" type="presOf" srcId="{ABA4FE2C-C77E-4352-9BA3-605E44D17290}" destId="{0379FE4B-0CCD-4E2C-B887-E3D8CC105911}" srcOrd="0" destOrd="0" presId="urn:microsoft.com/office/officeart/2005/8/layout/chevron2"/>
    <dgm:cxn modelId="{23D06462-4386-4D5C-8DB0-C45C8A2C2C62}" srcId="{ABA4FE2C-C77E-4352-9BA3-605E44D17290}" destId="{BAACE982-9DC7-419F-8851-036CAE0C80DF}" srcOrd="0" destOrd="0" parTransId="{D146E9DB-1D04-4247-9EE6-71C8E652B6A8}" sibTransId="{715092FC-501A-498E-8E64-B88D0FFFE7CC}"/>
    <dgm:cxn modelId="{1DB82902-8FAA-421A-A2DB-2F4CE9D53159}" srcId="{D27CF74A-7949-44AF-ADF4-D50D33030C37}" destId="{3FEA23A1-F304-4AAE-968D-3867119DDDFA}" srcOrd="0" destOrd="0" parTransId="{E117CE40-D24E-4217-9D55-F7F111111D80}" sibTransId="{90914819-04AC-48A6-9991-0A12852D9DEF}"/>
    <dgm:cxn modelId="{A42B1A38-2E21-4DBF-B5F7-A7725DA67BF8}" type="presOf" srcId="{BAACE982-9DC7-419F-8851-036CAE0C80DF}" destId="{CD0CEDDB-2055-4B09-9549-CCDE741A8069}" srcOrd="0" destOrd="0" presId="urn:microsoft.com/office/officeart/2005/8/layout/chevron2"/>
    <dgm:cxn modelId="{03A87F3D-59FA-4DF9-8D61-C185561274BD}" type="presOf" srcId="{A3A03BEF-F1D7-4962-A118-890A96E25794}" destId="{2F388046-D267-4017-83A6-EB826BEFB8C7}" srcOrd="0" destOrd="0" presId="urn:microsoft.com/office/officeart/2005/8/layout/chevron2"/>
    <dgm:cxn modelId="{E9D7CF6E-DD50-48CE-9169-5C183A0F7111}" type="presOf" srcId="{808224B5-3192-444B-BA2B-71B567E62182}" destId="{B81AD24F-DE6D-497B-A7B1-D284AC60B39B}" srcOrd="0" destOrd="0" presId="urn:microsoft.com/office/officeart/2005/8/layout/chevron2"/>
    <dgm:cxn modelId="{CF4C3CC1-5B10-45F6-974E-9146FDB7C33E}" type="presOf" srcId="{71EF9299-DB54-4BE9-9B0E-98FA410EF705}" destId="{894C9AB2-4A7A-44D1-A425-C332B68F31E0}" srcOrd="0" destOrd="0" presId="urn:microsoft.com/office/officeart/2005/8/layout/chevron2"/>
    <dgm:cxn modelId="{B0306B80-B7F7-4AFD-9D3E-F10C40BD64CE}" srcId="{6595EB3C-59A3-4303-A7D5-EB421E554E82}" destId="{5EA6F362-7F6F-426F-813A-19A4FA7C19CA}" srcOrd="0" destOrd="0" parTransId="{F6834751-1C4F-4FA2-A149-2BDF8BB71105}" sibTransId="{A83D99A9-DCFA-4E23-9099-7E0EABE84EF1}"/>
    <dgm:cxn modelId="{21323C01-6421-4CCE-8F60-ED409E343ABD}" srcId="{EC3B892F-B697-4E12-BA33-99FB95040124}" destId="{71EF9299-DB54-4BE9-9B0E-98FA410EF705}" srcOrd="0" destOrd="0" parTransId="{CC41AA7D-9526-4F00-AC2F-B6DF2F2F2990}" sibTransId="{C50A0D49-B3DA-4273-A2FD-0A4F7238DAA1}"/>
    <dgm:cxn modelId="{368D61B9-4BFD-47D8-8BD8-28225132AC00}" type="presOf" srcId="{74D6867F-381F-4D11-B515-D2E15B433185}" destId="{0AF04DA1-57B5-4C6F-9D36-1CC80763343C}" srcOrd="0" destOrd="0" presId="urn:microsoft.com/office/officeart/2005/8/layout/chevron2"/>
    <dgm:cxn modelId="{9423330E-B9F3-43C4-B399-121C1AE9C343}" type="presOf" srcId="{D1E96241-38E8-472E-A92A-E8EF1527D5C3}" destId="{746A2E31-E931-480E-A901-4179E9F96D23}" srcOrd="0" destOrd="0" presId="urn:microsoft.com/office/officeart/2005/8/layout/chevron2"/>
    <dgm:cxn modelId="{A01F3D72-9F61-45B5-A07A-274B4E224C2D}" type="presOf" srcId="{3FEA23A1-F304-4AAE-968D-3867119DDDFA}" destId="{3DB6F6D0-61DE-410F-B9F6-E12660C13EC4}" srcOrd="0" destOrd="0" presId="urn:microsoft.com/office/officeart/2005/8/layout/chevron2"/>
    <dgm:cxn modelId="{168A971D-FAA3-4C91-B0B9-74B377FB6E52}" srcId="{ABA4FE2C-C77E-4352-9BA3-605E44D17290}" destId="{6595EB3C-59A3-4303-A7D5-EB421E554E82}" srcOrd="2" destOrd="0" parTransId="{BE893381-0DE9-45B6-845F-DF49FC9A9A62}" sibTransId="{BA3AD232-6AD7-48BE-9C2E-5368F1899AC7}"/>
    <dgm:cxn modelId="{F1C6B69C-6A68-4B59-9F43-31B5A9E60FBF}" srcId="{3E71220D-DAAE-45F1-BA53-63651C39FF08}" destId="{1EF8F4B8-C1B3-40FF-894F-7C65C57FDFC6}" srcOrd="0" destOrd="0" parTransId="{A60F5F07-3756-4A3E-AC9D-43E0B8795E1F}" sibTransId="{7F5F9FF0-284A-438E-9486-9165A97AE733}"/>
    <dgm:cxn modelId="{20683592-60C3-4AEB-B684-7EA9A0255706}" srcId="{74D6867F-381F-4D11-B515-D2E15B433185}" destId="{D1E96241-38E8-472E-A92A-E8EF1527D5C3}" srcOrd="0" destOrd="0" parTransId="{64478632-14DD-4D9A-B408-8941E4F06AF3}" sibTransId="{A05927E9-7F39-4B91-87F7-B9BECFED85FB}"/>
    <dgm:cxn modelId="{DFC56319-CB47-492B-AD72-1FA602193002}" type="presOf" srcId="{1803758E-AB00-4544-89A0-F5DF2F1C9CBD}" destId="{E995DFD9-AFAE-492F-B930-F020020B416E}" srcOrd="0" destOrd="0" presId="urn:microsoft.com/office/officeart/2005/8/layout/chevron2"/>
    <dgm:cxn modelId="{561B2317-F06D-498D-B553-4F998632AA4D}" srcId="{BAACE982-9DC7-419F-8851-036CAE0C80DF}" destId="{A3A03BEF-F1D7-4962-A118-890A96E25794}" srcOrd="0" destOrd="0" parTransId="{2E7BFD7F-7DFE-47FC-9C04-8F8E7C5DEE99}" sibTransId="{DDE8A6B8-CBC1-4527-B630-4729F4A42300}"/>
    <dgm:cxn modelId="{986DA3F3-018D-450F-ADAC-B01C932AF099}" type="presOf" srcId="{EC3B892F-B697-4E12-BA33-99FB95040124}" destId="{44495DCF-9C7F-4480-BBC4-0D1F9DAB2883}" srcOrd="0" destOrd="0" presId="urn:microsoft.com/office/officeart/2005/8/layout/chevron2"/>
    <dgm:cxn modelId="{2FAD03F1-F7BC-4417-93AA-963A3363B377}" srcId="{ABA4FE2C-C77E-4352-9BA3-605E44D17290}" destId="{3E71220D-DAAE-45F1-BA53-63651C39FF08}" srcOrd="4" destOrd="0" parTransId="{5497CBC4-E7C2-4EC8-9C92-5B7DBEA3957C}" sibTransId="{1A15E63F-5260-4680-84EE-E10AD02B5435}"/>
    <dgm:cxn modelId="{8846801A-CEB1-403C-85FE-380BEFA425F7}" type="presOf" srcId="{1EF8F4B8-C1B3-40FF-894F-7C65C57FDFC6}" destId="{022653CA-3CE9-4433-A782-8859306EA5F2}" srcOrd="0" destOrd="0" presId="urn:microsoft.com/office/officeart/2005/8/layout/chevron2"/>
    <dgm:cxn modelId="{9B8BDC9E-BE84-4E1F-B302-BAC97ADEB870}" type="presOf" srcId="{D27CF74A-7949-44AF-ADF4-D50D33030C37}" destId="{4F6C6FF3-3C8C-4B5E-9FB5-57BA651615D7}" srcOrd="0" destOrd="0" presId="urn:microsoft.com/office/officeart/2005/8/layout/chevron2"/>
    <dgm:cxn modelId="{AB718C8F-9AC5-4596-8546-37C25D214AAB}" type="presParOf" srcId="{0379FE4B-0CCD-4E2C-B887-E3D8CC105911}" destId="{9033CF6B-0844-4710-9F67-C71F654C8EFE}" srcOrd="0" destOrd="0" presId="urn:microsoft.com/office/officeart/2005/8/layout/chevron2"/>
    <dgm:cxn modelId="{74AA2CCA-E157-4691-B96A-7C42ED9BF634}" type="presParOf" srcId="{9033CF6B-0844-4710-9F67-C71F654C8EFE}" destId="{CD0CEDDB-2055-4B09-9549-CCDE741A8069}" srcOrd="0" destOrd="0" presId="urn:microsoft.com/office/officeart/2005/8/layout/chevron2"/>
    <dgm:cxn modelId="{ADC552E9-FDB0-4234-A728-FC01C3A44E92}" type="presParOf" srcId="{9033CF6B-0844-4710-9F67-C71F654C8EFE}" destId="{2F388046-D267-4017-83A6-EB826BEFB8C7}" srcOrd="1" destOrd="0" presId="urn:microsoft.com/office/officeart/2005/8/layout/chevron2"/>
    <dgm:cxn modelId="{A74AD87E-504C-43C0-83BF-6FFAB9A1A275}" type="presParOf" srcId="{0379FE4B-0CCD-4E2C-B887-E3D8CC105911}" destId="{D81B98E7-13B3-4B02-BCA1-75F6A67CB230}" srcOrd="1" destOrd="0" presId="urn:microsoft.com/office/officeart/2005/8/layout/chevron2"/>
    <dgm:cxn modelId="{14D8C161-E2B5-485C-8211-494218534D31}" type="presParOf" srcId="{0379FE4B-0CCD-4E2C-B887-E3D8CC105911}" destId="{D9FF2611-C495-46E1-8D60-6CBD2CE82E03}" srcOrd="2" destOrd="0" presId="urn:microsoft.com/office/officeart/2005/8/layout/chevron2"/>
    <dgm:cxn modelId="{A3E4F683-D129-48D8-BF1F-BB86E431D459}" type="presParOf" srcId="{D9FF2611-C495-46E1-8D60-6CBD2CE82E03}" destId="{0AF04DA1-57B5-4C6F-9D36-1CC80763343C}" srcOrd="0" destOrd="0" presId="urn:microsoft.com/office/officeart/2005/8/layout/chevron2"/>
    <dgm:cxn modelId="{AC1F3B87-A619-4DE1-B706-77D0842D8C45}" type="presParOf" srcId="{D9FF2611-C495-46E1-8D60-6CBD2CE82E03}" destId="{746A2E31-E931-480E-A901-4179E9F96D23}" srcOrd="1" destOrd="0" presId="urn:microsoft.com/office/officeart/2005/8/layout/chevron2"/>
    <dgm:cxn modelId="{20EE3F1F-FB20-4DCD-A2E4-C81389E60F2F}" type="presParOf" srcId="{0379FE4B-0CCD-4E2C-B887-E3D8CC105911}" destId="{9B6BC7D3-F81C-4B3C-873E-668151DEEDF0}" srcOrd="3" destOrd="0" presId="urn:microsoft.com/office/officeart/2005/8/layout/chevron2"/>
    <dgm:cxn modelId="{B0D41273-71E8-4578-BCF5-1FB7A62B36EE}" type="presParOf" srcId="{0379FE4B-0CCD-4E2C-B887-E3D8CC105911}" destId="{D71EFD74-6488-437C-9FF4-A708AB8681D1}" srcOrd="4" destOrd="0" presId="urn:microsoft.com/office/officeart/2005/8/layout/chevron2"/>
    <dgm:cxn modelId="{670579FD-A0DA-4433-A08F-4F114E440938}" type="presParOf" srcId="{D71EFD74-6488-437C-9FF4-A708AB8681D1}" destId="{4F95BBF1-C688-4CD3-9AF0-1B4907FA1B75}" srcOrd="0" destOrd="0" presId="urn:microsoft.com/office/officeart/2005/8/layout/chevron2"/>
    <dgm:cxn modelId="{7BCF572A-1CB9-4D28-81AC-B33814F4210C}" type="presParOf" srcId="{D71EFD74-6488-437C-9FF4-A708AB8681D1}" destId="{76682A77-BE09-46E8-92C9-A2A8F19E4027}" srcOrd="1" destOrd="0" presId="urn:microsoft.com/office/officeart/2005/8/layout/chevron2"/>
    <dgm:cxn modelId="{D5159C3C-2F1A-484E-B16B-385FDF639F40}" type="presParOf" srcId="{0379FE4B-0CCD-4E2C-B887-E3D8CC105911}" destId="{F729E4F3-22D5-426C-972C-EF68E3187E75}" srcOrd="5" destOrd="0" presId="urn:microsoft.com/office/officeart/2005/8/layout/chevron2"/>
    <dgm:cxn modelId="{59170E0F-F01B-4C77-AAFA-043E67679D66}" type="presParOf" srcId="{0379FE4B-0CCD-4E2C-B887-E3D8CC105911}" destId="{A5469B77-D2A8-4BBB-94A0-1A3424155345}" srcOrd="6" destOrd="0" presId="urn:microsoft.com/office/officeart/2005/8/layout/chevron2"/>
    <dgm:cxn modelId="{DB7FFAEA-8C72-439E-82FC-DDC005E3FC98}" type="presParOf" srcId="{A5469B77-D2A8-4BBB-94A0-1A3424155345}" destId="{4F6C6FF3-3C8C-4B5E-9FB5-57BA651615D7}" srcOrd="0" destOrd="0" presId="urn:microsoft.com/office/officeart/2005/8/layout/chevron2"/>
    <dgm:cxn modelId="{7FCD2EB0-BA75-4800-8CCA-2A853147A4D9}" type="presParOf" srcId="{A5469B77-D2A8-4BBB-94A0-1A3424155345}" destId="{3DB6F6D0-61DE-410F-B9F6-E12660C13EC4}" srcOrd="1" destOrd="0" presId="urn:microsoft.com/office/officeart/2005/8/layout/chevron2"/>
    <dgm:cxn modelId="{B1734521-D7B2-41C9-88A8-58A1C4AB4C09}" type="presParOf" srcId="{0379FE4B-0CCD-4E2C-B887-E3D8CC105911}" destId="{F55DEFDE-A751-46C7-9A60-FE4AE0019CD2}" srcOrd="7" destOrd="0" presId="urn:microsoft.com/office/officeart/2005/8/layout/chevron2"/>
    <dgm:cxn modelId="{185DE465-5A3D-4A23-BCE4-F537C5E67ED0}" type="presParOf" srcId="{0379FE4B-0CCD-4E2C-B887-E3D8CC105911}" destId="{BFA0D642-E839-4D68-AC56-EA6DA0DE3D24}" srcOrd="8" destOrd="0" presId="urn:microsoft.com/office/officeart/2005/8/layout/chevron2"/>
    <dgm:cxn modelId="{A1F709A2-2F54-4366-9A17-DB623FF4C7BA}" type="presParOf" srcId="{BFA0D642-E839-4D68-AC56-EA6DA0DE3D24}" destId="{BD4691E4-C0A1-4469-8DB8-2290A4DF31D5}" srcOrd="0" destOrd="0" presId="urn:microsoft.com/office/officeart/2005/8/layout/chevron2"/>
    <dgm:cxn modelId="{529E2D7B-229C-4532-87F2-DF4A29C13191}" type="presParOf" srcId="{BFA0D642-E839-4D68-AC56-EA6DA0DE3D24}" destId="{022653CA-3CE9-4433-A782-8859306EA5F2}" srcOrd="1" destOrd="0" presId="urn:microsoft.com/office/officeart/2005/8/layout/chevron2"/>
    <dgm:cxn modelId="{13059E72-6411-4AC6-A4C8-2571BCA8B061}" type="presParOf" srcId="{0379FE4B-0CCD-4E2C-B887-E3D8CC105911}" destId="{06A8EFA2-BEF2-4F78-B407-EF73F5439F34}" srcOrd="9" destOrd="0" presId="urn:microsoft.com/office/officeart/2005/8/layout/chevron2"/>
    <dgm:cxn modelId="{B26690ED-FF7E-46C6-858C-EF61F80A2B6D}" type="presParOf" srcId="{0379FE4B-0CCD-4E2C-B887-E3D8CC105911}" destId="{89ABD311-1F36-4EA2-9037-2EE68E0E6C1A}" srcOrd="10" destOrd="0" presId="urn:microsoft.com/office/officeart/2005/8/layout/chevron2"/>
    <dgm:cxn modelId="{CDFCE4DA-4E7D-4E06-9A7E-4E44226D79CB}" type="presParOf" srcId="{89ABD311-1F36-4EA2-9037-2EE68E0E6C1A}" destId="{E995DFD9-AFAE-492F-B930-F020020B416E}" srcOrd="0" destOrd="0" presId="urn:microsoft.com/office/officeart/2005/8/layout/chevron2"/>
    <dgm:cxn modelId="{8479B55A-6064-4C0F-AD6E-E5EE07D0585D}" type="presParOf" srcId="{89ABD311-1F36-4EA2-9037-2EE68E0E6C1A}" destId="{B81AD24F-DE6D-497B-A7B1-D284AC60B39B}" srcOrd="1" destOrd="0" presId="urn:microsoft.com/office/officeart/2005/8/layout/chevron2"/>
    <dgm:cxn modelId="{ADE1C726-0506-4F68-AB6C-EF90A1C9A26C}" type="presParOf" srcId="{0379FE4B-0CCD-4E2C-B887-E3D8CC105911}" destId="{9F1BDCD3-39E4-4D82-ABE8-FB59655CF6E4}" srcOrd="11" destOrd="0" presId="urn:microsoft.com/office/officeart/2005/8/layout/chevron2"/>
    <dgm:cxn modelId="{1848F8A2-ED84-47ED-8162-8ABA8C8DD767}" type="presParOf" srcId="{0379FE4B-0CCD-4E2C-B887-E3D8CC105911}" destId="{E70E3DC0-53E2-441B-8830-7E7D3CB15413}" srcOrd="12" destOrd="0" presId="urn:microsoft.com/office/officeart/2005/8/layout/chevron2"/>
    <dgm:cxn modelId="{4894F663-11B0-4F80-B0F4-24680F142E40}" type="presParOf" srcId="{E70E3DC0-53E2-441B-8830-7E7D3CB15413}" destId="{44495DCF-9C7F-4480-BBC4-0D1F9DAB2883}" srcOrd="0" destOrd="0" presId="urn:microsoft.com/office/officeart/2005/8/layout/chevron2"/>
    <dgm:cxn modelId="{4982F1D5-A7F2-4655-B123-284CE125619F}" type="presParOf" srcId="{E70E3DC0-53E2-441B-8830-7E7D3CB15413}" destId="{894C9AB2-4A7A-44D1-A425-C332B68F31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BCBD0-41EC-4783-B7E7-6BF9932EB5C7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CEC26C6-2664-41D0-96BA-76AD4A3CF7E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 час академической честности со студентами университета  с участием Руководителя республиканского проектного офиса «Саналы ұрпақ»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К. Токушева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(17.09.2020г.)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4FB15C-D2B6-4CA1-B859-280DE1F3D0D9}" type="parTrans" cxnId="{62C7AA63-3320-49AD-99DA-787FD21B3B3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AC61F23-BF88-4CCA-8EFD-5A25C01C8D5D}" type="sibTrans" cxnId="{62C7AA63-3320-49AD-99DA-787FD21B3B3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1AA082F-15B8-45DA-BE2B-22E0C0366924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Организована встреча обучающихся университета с Председателем Агентства по противодействию коррупции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А. Шпекбаевым 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вопросам реализации проектов 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«Акселератор добра» и «Саналы </a:t>
          </a:r>
          <a:r>
            <a: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ұрпақ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(09.10. 2020г. ) 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B8C6C5-8967-4671-AEB6-8CFEC10F7926}" type="parTrans" cxnId="{BFB0F1F3-ABC8-4753-BF85-0D3AFB084BB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A7D28FE-20E1-47AD-807D-37489D088E00}" type="sibTrans" cxnId="{BFB0F1F3-ABC8-4753-BF85-0D3AFB084BB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F10C5B3-086B-4C63-A61D-8D3B9D39A79C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Проведён </a:t>
          </a:r>
          <a:r>
            <a:rPr lang="ru-RU" sz="1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антикоррупционный</a:t>
          </a:r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онлайн семинар с участием ППС и обучающихся </a:t>
          </a:r>
          <a:r>
            <a:rPr lang="ru-RU" sz="1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на тему: «Как и для чего продвигаются принципы «добропорядочности» в университетской среде?» (24.09.2020г.)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EF30CE-F0ED-4290-97E6-30CD208ACB62}" type="parTrans" cxnId="{70517F3B-269F-46DC-9D6F-674D914ACE68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022A8F41-7276-47BB-A670-B52C984DFC7D}" type="sibTrans" cxnId="{70517F3B-269F-46DC-9D6F-674D914ACE68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B02C3EC5-0EC8-47BB-AC11-876B755E5A4E}">
      <dgm:prSet phldrT="[Текст]" custT="1"/>
      <dgm:spPr/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ACA9A7-F69C-497C-BE2D-5375D79D168C}" type="parTrans" cxnId="{D93C7BC8-7533-4AED-84AB-E30DEB28B37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C4206F8-C747-4B90-A7BF-29CFA77EE5EA}" type="sibTrans" cxnId="{D93C7BC8-7533-4AED-84AB-E30DEB28B37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B88F110-E38E-4D5A-A69D-CE111C7AA9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Организована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онлайн встреча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Члена информационно-просветительского штаба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Е. Сапарова 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молодёжью университета на тему: «Мақсатымыз – әділдік, парасаттылықты дәріптеу» (30.10.2020 г.)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FD89A1-DBE5-4226-A1AD-8341FEE15CED}" type="parTrans" cxnId="{7300B926-4D49-43C5-B9D0-9BAFE8C38D54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28B36614-0DD8-40EE-8A26-048ED4E952DD}" type="sibTrans" cxnId="{7300B926-4D49-43C5-B9D0-9BAFE8C38D54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206EC91-6EF0-4AF6-AF8C-C6C39AF24432}" type="pres">
      <dgm:prSet presAssocID="{C58BCBD0-41EC-4783-B7E7-6BF9932EB5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47EEB-02E0-47FC-A77E-91211BDE9661}" type="pres">
      <dgm:prSet presAssocID="{7CEC26C6-2664-41D0-96BA-76AD4A3CF7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73CB3-F1D5-48C3-879A-CCAAFD1ABEFC}" type="pres">
      <dgm:prSet presAssocID="{6AC61F23-BF88-4CCA-8EFD-5A25C01C8D5D}" presName="sibTrans" presStyleCnt="0"/>
      <dgm:spPr/>
      <dgm:t>
        <a:bodyPr/>
        <a:lstStyle/>
        <a:p>
          <a:endParaRPr lang="ru-RU"/>
        </a:p>
      </dgm:t>
    </dgm:pt>
    <dgm:pt modelId="{238972F5-F813-443B-BED8-01512FC193CD}" type="pres">
      <dgm:prSet presAssocID="{51AA082F-15B8-45DA-BE2B-22E0C0366924}" presName="node" presStyleLbl="node1" presStyleIdx="1" presStyleCnt="4" custScaleY="100000" custLinFactNeighborX="-14556" custLinFactNeighborY="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FA81B-E07E-4BB0-A2B6-589B73F0BC60}" type="pres">
      <dgm:prSet presAssocID="{5A7D28FE-20E1-47AD-807D-37489D088E00}" presName="sibTrans" presStyleCnt="0"/>
      <dgm:spPr/>
      <dgm:t>
        <a:bodyPr/>
        <a:lstStyle/>
        <a:p>
          <a:endParaRPr lang="ru-RU"/>
        </a:p>
      </dgm:t>
    </dgm:pt>
    <dgm:pt modelId="{7EE34804-B191-4BB6-9986-BA64E8D4DB43}" type="pres">
      <dgm:prSet presAssocID="{1F10C5B3-086B-4C63-A61D-8D3B9D39A79C}" presName="node" presStyleLbl="node1" presStyleIdx="2" presStyleCnt="4" custScaleY="9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E1719-FC8C-4D5D-80F0-E201820375CD}" type="pres">
      <dgm:prSet presAssocID="{022A8F41-7276-47BB-A670-B52C984DFC7D}" presName="sibTrans" presStyleCnt="0"/>
      <dgm:spPr/>
      <dgm:t>
        <a:bodyPr/>
        <a:lstStyle/>
        <a:p>
          <a:endParaRPr lang="ru-RU"/>
        </a:p>
      </dgm:t>
    </dgm:pt>
    <dgm:pt modelId="{F50D158B-0B87-47F2-B1D3-1BD91A128CD1}" type="pres">
      <dgm:prSet presAssocID="{CB88F110-E38E-4D5A-A69D-CE111C7AA976}" presName="node" presStyleLbl="node1" presStyleIdx="3" presStyleCnt="4" custScaleY="8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C7BC8-7533-4AED-84AB-E30DEB28B37B}" srcId="{51AA082F-15B8-45DA-BE2B-22E0C0366924}" destId="{B02C3EC5-0EC8-47BB-AC11-876B755E5A4E}" srcOrd="0" destOrd="0" parTransId="{EEACA9A7-F69C-497C-BE2D-5375D79D168C}" sibTransId="{CC4206F8-C747-4B90-A7BF-29CFA77EE5EA}"/>
    <dgm:cxn modelId="{70517F3B-269F-46DC-9D6F-674D914ACE68}" srcId="{C58BCBD0-41EC-4783-B7E7-6BF9932EB5C7}" destId="{1F10C5B3-086B-4C63-A61D-8D3B9D39A79C}" srcOrd="2" destOrd="0" parTransId="{E3EF30CE-F0ED-4290-97E6-30CD208ACB62}" sibTransId="{022A8F41-7276-47BB-A670-B52C984DFC7D}"/>
    <dgm:cxn modelId="{FD330D07-9D6F-4D32-A7B8-78C473935F00}" type="presOf" srcId="{51AA082F-15B8-45DA-BE2B-22E0C0366924}" destId="{238972F5-F813-443B-BED8-01512FC193CD}" srcOrd="0" destOrd="0" presId="urn:microsoft.com/office/officeart/2005/8/layout/hList6"/>
    <dgm:cxn modelId="{BFB0F1F3-ABC8-4753-BF85-0D3AFB084BBE}" srcId="{C58BCBD0-41EC-4783-B7E7-6BF9932EB5C7}" destId="{51AA082F-15B8-45DA-BE2B-22E0C0366924}" srcOrd="1" destOrd="0" parTransId="{CDB8C6C5-8967-4671-AEB6-8CFEC10F7926}" sibTransId="{5A7D28FE-20E1-47AD-807D-37489D088E00}"/>
    <dgm:cxn modelId="{A24D66DF-490B-4D21-96CB-DCD77EE7E135}" type="presOf" srcId="{B02C3EC5-0EC8-47BB-AC11-876B755E5A4E}" destId="{238972F5-F813-443B-BED8-01512FC193CD}" srcOrd="0" destOrd="1" presId="urn:microsoft.com/office/officeart/2005/8/layout/hList6"/>
    <dgm:cxn modelId="{1BF68F93-FA92-499A-850A-362623933BEA}" type="presOf" srcId="{C58BCBD0-41EC-4783-B7E7-6BF9932EB5C7}" destId="{4206EC91-6EF0-4AF6-AF8C-C6C39AF24432}" srcOrd="0" destOrd="0" presId="urn:microsoft.com/office/officeart/2005/8/layout/hList6"/>
    <dgm:cxn modelId="{62C7AA63-3320-49AD-99DA-787FD21B3B3C}" srcId="{C58BCBD0-41EC-4783-B7E7-6BF9932EB5C7}" destId="{7CEC26C6-2664-41D0-96BA-76AD4A3CF7E1}" srcOrd="0" destOrd="0" parTransId="{414FB15C-D2B6-4CA1-B859-280DE1F3D0D9}" sibTransId="{6AC61F23-BF88-4CCA-8EFD-5A25C01C8D5D}"/>
    <dgm:cxn modelId="{CC293565-4BE5-4BEE-B03B-5078F1F99279}" type="presOf" srcId="{1F10C5B3-086B-4C63-A61D-8D3B9D39A79C}" destId="{7EE34804-B191-4BB6-9986-BA64E8D4DB43}" srcOrd="0" destOrd="0" presId="urn:microsoft.com/office/officeart/2005/8/layout/hList6"/>
    <dgm:cxn modelId="{7931DE86-99F1-4DF5-A510-183EAC228C2A}" type="presOf" srcId="{7CEC26C6-2664-41D0-96BA-76AD4A3CF7E1}" destId="{B9C47EEB-02E0-47FC-A77E-91211BDE9661}" srcOrd="0" destOrd="0" presId="urn:microsoft.com/office/officeart/2005/8/layout/hList6"/>
    <dgm:cxn modelId="{EE54102D-50C9-42C9-B6D1-5BCF6127D774}" type="presOf" srcId="{CB88F110-E38E-4D5A-A69D-CE111C7AA976}" destId="{F50D158B-0B87-47F2-B1D3-1BD91A128CD1}" srcOrd="0" destOrd="0" presId="urn:microsoft.com/office/officeart/2005/8/layout/hList6"/>
    <dgm:cxn modelId="{7300B926-4D49-43C5-B9D0-9BAFE8C38D54}" srcId="{C58BCBD0-41EC-4783-B7E7-6BF9932EB5C7}" destId="{CB88F110-E38E-4D5A-A69D-CE111C7AA976}" srcOrd="3" destOrd="0" parTransId="{BDFD89A1-DBE5-4226-A1AD-8341FEE15CED}" sibTransId="{28B36614-0DD8-40EE-8A26-048ED4E952DD}"/>
    <dgm:cxn modelId="{29502315-B5F3-4462-B2A3-DC46179C2E7E}" type="presParOf" srcId="{4206EC91-6EF0-4AF6-AF8C-C6C39AF24432}" destId="{B9C47EEB-02E0-47FC-A77E-91211BDE9661}" srcOrd="0" destOrd="0" presId="urn:microsoft.com/office/officeart/2005/8/layout/hList6"/>
    <dgm:cxn modelId="{8005DA8D-B3D5-4E41-8B4A-1474191A8807}" type="presParOf" srcId="{4206EC91-6EF0-4AF6-AF8C-C6C39AF24432}" destId="{32C73CB3-F1D5-48C3-879A-CCAAFD1ABEFC}" srcOrd="1" destOrd="0" presId="urn:microsoft.com/office/officeart/2005/8/layout/hList6"/>
    <dgm:cxn modelId="{04E85545-A114-4E95-90B4-26C4DCB5A8D7}" type="presParOf" srcId="{4206EC91-6EF0-4AF6-AF8C-C6C39AF24432}" destId="{238972F5-F813-443B-BED8-01512FC193CD}" srcOrd="2" destOrd="0" presId="urn:microsoft.com/office/officeart/2005/8/layout/hList6"/>
    <dgm:cxn modelId="{88F4F1CE-0C72-4BD1-93EA-9DFF0C5958FF}" type="presParOf" srcId="{4206EC91-6EF0-4AF6-AF8C-C6C39AF24432}" destId="{DE5FA81B-E07E-4BB0-A2B6-589B73F0BC60}" srcOrd="3" destOrd="0" presId="urn:microsoft.com/office/officeart/2005/8/layout/hList6"/>
    <dgm:cxn modelId="{D0ED6A37-6542-48D6-8129-679FCA67A73D}" type="presParOf" srcId="{4206EC91-6EF0-4AF6-AF8C-C6C39AF24432}" destId="{7EE34804-B191-4BB6-9986-BA64E8D4DB43}" srcOrd="4" destOrd="0" presId="urn:microsoft.com/office/officeart/2005/8/layout/hList6"/>
    <dgm:cxn modelId="{4B08362D-48CC-4C89-AA66-E7C2EE6817DD}" type="presParOf" srcId="{4206EC91-6EF0-4AF6-AF8C-C6C39AF24432}" destId="{DBDE1719-FC8C-4D5D-80F0-E201820375CD}" srcOrd="5" destOrd="0" presId="urn:microsoft.com/office/officeart/2005/8/layout/hList6"/>
    <dgm:cxn modelId="{5616000C-646A-4C99-9554-A934DA2B75A2}" type="presParOf" srcId="{4206EC91-6EF0-4AF6-AF8C-C6C39AF24432}" destId="{F50D158B-0B87-47F2-B1D3-1BD91A128CD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4FE2C-C77E-4352-9BA3-605E44D17290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ACE982-9DC7-419F-8851-036CAE0C80DF}">
      <dgm:prSet phldrT="[Текст]" custT="1"/>
      <dgm:spPr/>
      <dgm:t>
        <a:bodyPr/>
        <a:lstStyle/>
        <a:p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6E9DB-1D04-4247-9EE6-71C8E652B6A8}" type="parTrans" cxnId="{23D06462-4386-4D5C-8DB0-C45C8A2C2C6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092FC-501A-498E-8E64-B88D0FFFE7CC}" type="sibTrans" cxnId="{23D06462-4386-4D5C-8DB0-C45C8A2C2C6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03BEF-F1D7-4962-A118-890A96E2579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Зачисление в университет, распределение вакантных образовательных грантов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BFD7F-7DFE-47FC-9C04-8F8E7C5DEE99}" type="parTrans" cxnId="{561B2317-F06D-498D-B553-4F998632AA4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8A6B8-CBC1-4527-B630-4729F4A42300}" type="sibTrans" cxnId="{561B2317-F06D-498D-B553-4F998632AA4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6867F-381F-4D11-B515-D2E15B433185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CE72A-E7F3-4B94-9D43-B656E84B2EBA}" type="parTrans" cxnId="{3616A43F-37B1-4D2B-A90F-40D8F83E62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CB135-1DDD-446D-81FD-E5A7F327C015}" type="sibTrans" cxnId="{3616A43F-37B1-4D2B-A90F-40D8F83E62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96241-38E8-472E-A92A-E8EF1527D5C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Изменение графика сдачи контрольных мероприятий по </a:t>
          </a:r>
          <a:r>
            <a: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объективным причинам (срезов знаний, промежуточной аттестации и др.) – через  </a:t>
          </a:r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личные  кабинеты обучающихся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78632-14DD-4D9A-B408-8941E4F06AF3}" type="parTrans" cxnId="{20683592-60C3-4AEB-B684-7EA9A02557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927E9-7F39-4B91-87F7-B9BECFED85FB}" type="sibTrans" cxnId="{20683592-60C3-4AEB-B684-7EA9A02557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5EB3C-59A3-4303-A7D5-EB421E554E8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93381-0DE9-45B6-845F-DF49FC9A9A62}" type="parTrans" cxnId="{168A971D-FAA3-4C91-B0B9-74B377FB6E5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AD232-6AD7-48BE-9C2E-5368F1899AC7}" type="sibTrans" cxnId="{168A971D-FAA3-4C91-B0B9-74B377FB6E5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6F362-7F6F-426F-813A-19A4FA7C19C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Регистрация </a:t>
          </a:r>
          <a:r>
            <a: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 рассмотрение личных заявлений обучающихся</a:t>
          </a:r>
          <a:r>
            <a:rPr lang="kk-KZ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в том числе </a:t>
          </a:r>
          <a:r>
            <a: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 фактам нарушения  академической честности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34751-1C4F-4FA2-A149-2BDF8BB71105}" type="parTrans" cxnId="{B0306B80-B7F7-4AFD-9D3E-F10C40BD64C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D99A9-DCFA-4E23-9099-7E0EABE84EF1}" type="sibTrans" cxnId="{B0306B80-B7F7-4AFD-9D3E-F10C40BD64C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CF74A-7949-44AF-ADF4-D50D33030C37}">
      <dgm:prSet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8F825-68B8-492C-9E62-3E39E16A62F5}" type="parTrans" cxnId="{A80BF2D4-19FB-4A3C-A4D8-7F97B38ACCCC}">
      <dgm:prSet/>
      <dgm:spPr/>
      <dgm:t>
        <a:bodyPr/>
        <a:lstStyle/>
        <a:p>
          <a:endParaRPr lang="ru-RU"/>
        </a:p>
      </dgm:t>
    </dgm:pt>
    <dgm:pt modelId="{53867E72-EFCC-4BF1-914A-BC13BB380414}" type="sibTrans" cxnId="{A80BF2D4-19FB-4A3C-A4D8-7F97B38ACCCC}">
      <dgm:prSet/>
      <dgm:spPr/>
      <dgm:t>
        <a:bodyPr/>
        <a:lstStyle/>
        <a:p>
          <a:endParaRPr lang="ru-RU"/>
        </a:p>
      </dgm:t>
    </dgm:pt>
    <dgm:pt modelId="{3FEA23A1-F304-4AAE-968D-3867119DDDFA}">
      <dgm:prSet custT="1"/>
      <dgm:spPr/>
      <dgm:t>
        <a:bodyPr/>
        <a:lstStyle/>
        <a:p>
          <a:r>
            <a: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Выдача транскриптов, справок по требованию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7CE40-D24E-4217-9D55-F7F111111D80}" type="parTrans" cxnId="{1DB82902-8FAA-421A-A2DB-2F4CE9D53159}">
      <dgm:prSet/>
      <dgm:spPr/>
      <dgm:t>
        <a:bodyPr/>
        <a:lstStyle/>
        <a:p>
          <a:endParaRPr lang="ru-RU"/>
        </a:p>
      </dgm:t>
    </dgm:pt>
    <dgm:pt modelId="{90914819-04AC-48A6-9991-0A12852D9DEF}" type="sibTrans" cxnId="{1DB82902-8FAA-421A-A2DB-2F4CE9D53159}">
      <dgm:prSet/>
      <dgm:spPr/>
      <dgm:t>
        <a:bodyPr/>
        <a:lstStyle/>
        <a:p>
          <a:endParaRPr lang="ru-RU"/>
        </a:p>
      </dgm:t>
    </dgm:pt>
    <dgm:pt modelId="{EC3B892F-B697-4E12-BA33-99FB95040124}">
      <dgm:prSet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5060B0D-BA3A-44F0-A73E-18598E0819C9}" type="parTrans" cxnId="{63D2C430-4113-489A-A9A7-FCE383AC7A93}">
      <dgm:prSet/>
      <dgm:spPr/>
      <dgm:t>
        <a:bodyPr/>
        <a:lstStyle/>
        <a:p>
          <a:endParaRPr lang="ru-RU"/>
        </a:p>
      </dgm:t>
    </dgm:pt>
    <dgm:pt modelId="{D4D73220-3EDB-4A40-A177-3D430FD0D0F1}" type="sibTrans" cxnId="{63D2C430-4113-489A-A9A7-FCE383AC7A93}">
      <dgm:prSet/>
      <dgm:spPr/>
      <dgm:t>
        <a:bodyPr/>
        <a:lstStyle/>
        <a:p>
          <a:endParaRPr lang="ru-RU"/>
        </a:p>
      </dgm:t>
    </dgm:pt>
    <dgm:pt modelId="{1803758E-AB00-4544-89A0-F5DF2F1C9CBD}">
      <dgm:prSet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D4E69EA-139D-42F7-BA02-2F321280D5CB}" type="parTrans" cxnId="{B53DD9A9-7DDB-41B5-9D38-F6A949A836C3}">
      <dgm:prSet/>
      <dgm:spPr/>
      <dgm:t>
        <a:bodyPr/>
        <a:lstStyle/>
        <a:p>
          <a:endParaRPr lang="ru-RU"/>
        </a:p>
      </dgm:t>
    </dgm:pt>
    <dgm:pt modelId="{AB0DB403-924F-4A9F-88FD-FB0FC181551F}" type="sibTrans" cxnId="{B53DD9A9-7DDB-41B5-9D38-F6A949A836C3}">
      <dgm:prSet/>
      <dgm:spPr/>
      <dgm:t>
        <a:bodyPr/>
        <a:lstStyle/>
        <a:p>
          <a:endParaRPr lang="ru-RU"/>
        </a:p>
      </dgm:t>
    </dgm:pt>
    <dgm:pt modelId="{3E71220D-DAAE-45F1-BA53-63651C39FF08}">
      <dgm:prSet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497CBC4-E7C2-4EC8-9C92-5B7DBEA3957C}" type="parTrans" cxnId="{2FAD03F1-F7BC-4417-93AA-963A3363B377}">
      <dgm:prSet/>
      <dgm:spPr/>
      <dgm:t>
        <a:bodyPr/>
        <a:lstStyle/>
        <a:p>
          <a:endParaRPr lang="ru-RU"/>
        </a:p>
      </dgm:t>
    </dgm:pt>
    <dgm:pt modelId="{1A15E63F-5260-4680-84EE-E10AD02B5435}" type="sibTrans" cxnId="{2FAD03F1-F7BC-4417-93AA-963A3363B377}">
      <dgm:prSet/>
      <dgm:spPr/>
      <dgm:t>
        <a:bodyPr/>
        <a:lstStyle/>
        <a:p>
          <a:endParaRPr lang="ru-RU"/>
        </a:p>
      </dgm:t>
    </dgm:pt>
    <dgm:pt modelId="{1EF8F4B8-C1B3-40FF-894F-7C65C57FDFC6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</a:t>
          </a:r>
          <a:r>
            <a: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егистрация на прохождение дисциплин в летнем семестре</a:t>
          </a:r>
          <a:endParaRPr lang="ru-RU" sz="1800" dirty="0"/>
        </a:p>
      </dgm:t>
    </dgm:pt>
    <dgm:pt modelId="{A60F5F07-3756-4A3E-AC9D-43E0B8795E1F}" type="parTrans" cxnId="{F1C6B69C-6A68-4B59-9F43-31B5A9E60FBF}">
      <dgm:prSet/>
      <dgm:spPr/>
      <dgm:t>
        <a:bodyPr/>
        <a:lstStyle/>
        <a:p>
          <a:endParaRPr lang="ru-RU"/>
        </a:p>
      </dgm:t>
    </dgm:pt>
    <dgm:pt modelId="{7F5F9FF0-284A-438E-9486-9165A97AE733}" type="sibTrans" cxnId="{F1C6B69C-6A68-4B59-9F43-31B5A9E60FBF}">
      <dgm:prSet/>
      <dgm:spPr/>
      <dgm:t>
        <a:bodyPr/>
        <a:lstStyle/>
        <a:p>
          <a:endParaRPr lang="ru-RU"/>
        </a:p>
      </dgm:t>
    </dgm:pt>
    <dgm:pt modelId="{808224B5-3192-444B-BA2B-71B567E62182}">
      <dgm:prSet custT="1"/>
      <dgm:spPr/>
      <dgm:t>
        <a:bodyPr/>
        <a:lstStyle/>
        <a:p>
          <a:r>
            <a: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Получение места и размещение в общежитии: </a:t>
          </a:r>
          <a:r>
            <a:rPr lang="kk-KZ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через личные кабинеты обучающихся по принципу </a:t>
          </a:r>
          <a:r>
            <a:rPr lang="kk-KZ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«Заявления в «</a:t>
          </a:r>
          <a:r>
            <a:rPr lang="kk-KZ" sz="1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1-CLICK</a:t>
          </a:r>
          <a:r>
            <a:rPr lang="kk-KZ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»</a:t>
          </a:r>
          <a:endParaRPr lang="ru-RU" sz="1800" dirty="0"/>
        </a:p>
      </dgm:t>
    </dgm:pt>
    <dgm:pt modelId="{24A0BB2C-097E-4E4A-BB91-E20100795C6F}" type="parTrans" cxnId="{D68B804B-59CC-460A-BD0D-F1A029ECF63E}">
      <dgm:prSet/>
      <dgm:spPr/>
      <dgm:t>
        <a:bodyPr/>
        <a:lstStyle/>
        <a:p>
          <a:endParaRPr lang="ru-RU"/>
        </a:p>
      </dgm:t>
    </dgm:pt>
    <dgm:pt modelId="{D3E609B4-B239-4F7D-B5FE-FCE68A329382}" type="sibTrans" cxnId="{D68B804B-59CC-460A-BD0D-F1A029ECF63E}">
      <dgm:prSet/>
      <dgm:spPr/>
      <dgm:t>
        <a:bodyPr/>
        <a:lstStyle/>
        <a:p>
          <a:endParaRPr lang="ru-RU"/>
        </a:p>
      </dgm:t>
    </dgm:pt>
    <dgm:pt modelId="{71EF9299-DB54-4BE9-9B0E-98FA410EF70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Проверка всех видов письменных работ на наличие заимствований с использованием лицензионного   программного продукта </a:t>
          </a:r>
          <a:r>
            <a: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Antiplagiat.ru </a:t>
          </a:r>
          <a:endParaRPr lang="ru-RU" sz="1600" b="1" dirty="0"/>
        </a:p>
      </dgm:t>
    </dgm:pt>
    <dgm:pt modelId="{CC41AA7D-9526-4F00-AC2F-B6DF2F2F2990}" type="parTrans" cxnId="{21323C01-6421-4CCE-8F60-ED409E343ABD}">
      <dgm:prSet/>
      <dgm:spPr/>
      <dgm:t>
        <a:bodyPr/>
        <a:lstStyle/>
        <a:p>
          <a:endParaRPr lang="ru-RU"/>
        </a:p>
      </dgm:t>
    </dgm:pt>
    <dgm:pt modelId="{C50A0D49-B3DA-4273-A2FD-0A4F7238DAA1}" type="sibTrans" cxnId="{21323C01-6421-4CCE-8F60-ED409E343ABD}">
      <dgm:prSet/>
      <dgm:spPr/>
      <dgm:t>
        <a:bodyPr/>
        <a:lstStyle/>
        <a:p>
          <a:endParaRPr lang="ru-RU"/>
        </a:p>
      </dgm:t>
    </dgm:pt>
    <dgm:pt modelId="{0379FE4B-0CCD-4E2C-B887-E3D8CC105911}" type="pres">
      <dgm:prSet presAssocID="{ABA4FE2C-C77E-4352-9BA3-605E44D172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3CF6B-0844-4710-9F67-C71F654C8EFE}" type="pres">
      <dgm:prSet presAssocID="{BAACE982-9DC7-419F-8851-036CAE0C80DF}" presName="composite" presStyleCnt="0"/>
      <dgm:spPr/>
    </dgm:pt>
    <dgm:pt modelId="{CD0CEDDB-2055-4B09-9549-CCDE741A8069}" type="pres">
      <dgm:prSet presAssocID="{BAACE982-9DC7-419F-8851-036CAE0C80DF}" presName="parentText" presStyleLbl="alignNode1" presStyleIdx="0" presStyleCnt="7" custLinFactNeighborX="-9091" custLinFactNeighborY="-19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88046-D267-4017-83A6-EB826BEFB8C7}" type="pres">
      <dgm:prSet presAssocID="{BAACE982-9DC7-419F-8851-036CAE0C80DF}" presName="descendantText" presStyleLbl="alignAcc1" presStyleIdx="0" presStyleCnt="7" custLinFactNeighborX="2053" custLinFactNeighborY="-1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B98E7-13B3-4B02-BCA1-75F6A67CB230}" type="pres">
      <dgm:prSet presAssocID="{715092FC-501A-498E-8E64-B88D0FFFE7CC}" presName="sp" presStyleCnt="0"/>
      <dgm:spPr/>
    </dgm:pt>
    <dgm:pt modelId="{D9FF2611-C495-46E1-8D60-6CBD2CE82E03}" type="pres">
      <dgm:prSet presAssocID="{74D6867F-381F-4D11-B515-D2E15B433185}" presName="composite" presStyleCnt="0"/>
      <dgm:spPr/>
    </dgm:pt>
    <dgm:pt modelId="{0AF04DA1-57B5-4C6F-9D36-1CC80763343C}" type="pres">
      <dgm:prSet presAssocID="{74D6867F-381F-4D11-B515-D2E15B433185}" presName="parentText" presStyleLbl="alignNode1" presStyleIdx="1" presStyleCnt="7" custLinFactNeighborX="4614" custLinFactNeighborY="-268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A2E31-E931-480E-A901-4179E9F96D23}" type="pres">
      <dgm:prSet presAssocID="{74D6867F-381F-4D11-B515-D2E15B433185}" presName="descendantText" presStyleLbl="alignAcc1" presStyleIdx="1" presStyleCnt="7" custScaleX="98857" custScaleY="191397" custLinFactNeighborX="98" custLinFactNeighborY="-3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BC7D3-F81C-4B3C-873E-668151DEEDF0}" type="pres">
      <dgm:prSet presAssocID="{E1FCB135-1DDD-446D-81FD-E5A7F327C015}" presName="sp" presStyleCnt="0"/>
      <dgm:spPr/>
    </dgm:pt>
    <dgm:pt modelId="{D71EFD74-6488-437C-9FF4-A708AB8681D1}" type="pres">
      <dgm:prSet presAssocID="{6595EB3C-59A3-4303-A7D5-EB421E554E82}" presName="composite" presStyleCnt="0"/>
      <dgm:spPr/>
    </dgm:pt>
    <dgm:pt modelId="{4F95BBF1-C688-4CD3-9AF0-1B4907FA1B75}" type="pres">
      <dgm:prSet presAssocID="{6595EB3C-59A3-4303-A7D5-EB421E554E82}" presName="parentText" presStyleLbl="alignNode1" presStyleIdx="2" presStyleCnt="7" custLinFactNeighborX="7476" custLinFactNeighborY="-13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82A77-BE09-46E8-92C9-A2A8F19E4027}" type="pres">
      <dgm:prSet presAssocID="{6595EB3C-59A3-4303-A7D5-EB421E554E82}" presName="descendantText" presStyleLbl="alignAcc1" presStyleIdx="2" presStyleCnt="7" custScaleX="99687" custScaleY="140437" custLinFactNeighborX="156" custLinFactNeighborY="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9E4F3-22D5-426C-972C-EF68E3187E75}" type="pres">
      <dgm:prSet presAssocID="{BA3AD232-6AD7-48BE-9C2E-5368F1899AC7}" presName="sp" presStyleCnt="0"/>
      <dgm:spPr/>
    </dgm:pt>
    <dgm:pt modelId="{A5469B77-D2A8-4BBB-94A0-1A3424155345}" type="pres">
      <dgm:prSet presAssocID="{D27CF74A-7949-44AF-ADF4-D50D33030C37}" presName="composite" presStyleCnt="0"/>
      <dgm:spPr/>
    </dgm:pt>
    <dgm:pt modelId="{4F6C6FF3-3C8C-4B5E-9FB5-57BA651615D7}" type="pres">
      <dgm:prSet presAssocID="{D27CF74A-7949-44AF-ADF4-D50D33030C37}" presName="parentText" presStyleLbl="alignNode1" presStyleIdx="3" presStyleCnt="7" custLinFactNeighborX="1946" custLinFactNeighborY="-36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6F6D0-61DE-410F-B9F6-E12660C13EC4}" type="pres">
      <dgm:prSet presAssocID="{D27CF74A-7949-44AF-ADF4-D50D33030C37}" presName="descendantText" presStyleLbl="alignAcc1" presStyleIdx="3" presStyleCnt="7" custScaleX="98755" custScaleY="83309" custLinFactNeighborX="-175" custLinFactNeighborY="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DEFDE-A751-46C7-9A60-FE4AE0019CD2}" type="pres">
      <dgm:prSet presAssocID="{53867E72-EFCC-4BF1-914A-BC13BB380414}" presName="sp" presStyleCnt="0"/>
      <dgm:spPr/>
    </dgm:pt>
    <dgm:pt modelId="{BFA0D642-E839-4D68-AC56-EA6DA0DE3D24}" type="pres">
      <dgm:prSet presAssocID="{3E71220D-DAAE-45F1-BA53-63651C39FF08}" presName="composite" presStyleCnt="0"/>
      <dgm:spPr/>
    </dgm:pt>
    <dgm:pt modelId="{BD4691E4-C0A1-4469-8DB8-2290A4DF31D5}" type="pres">
      <dgm:prSet presAssocID="{3E71220D-DAAE-45F1-BA53-63651C39FF08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653CA-3CE9-4433-A782-8859306EA5F2}" type="pres">
      <dgm:prSet presAssocID="{3E71220D-DAAE-45F1-BA53-63651C39FF08}" presName="descendantText" presStyleLbl="alignAcc1" presStyleIdx="4" presStyleCnt="7" custScaleY="88430" custLinFactNeighborY="8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8EFA2-BEF2-4F78-B407-EF73F5439F34}" type="pres">
      <dgm:prSet presAssocID="{1A15E63F-5260-4680-84EE-E10AD02B5435}" presName="sp" presStyleCnt="0"/>
      <dgm:spPr/>
    </dgm:pt>
    <dgm:pt modelId="{89ABD311-1F36-4EA2-9037-2EE68E0E6C1A}" type="pres">
      <dgm:prSet presAssocID="{1803758E-AB00-4544-89A0-F5DF2F1C9CBD}" presName="composite" presStyleCnt="0"/>
      <dgm:spPr/>
    </dgm:pt>
    <dgm:pt modelId="{E995DFD9-AFAE-492F-B930-F020020B416E}" type="pres">
      <dgm:prSet presAssocID="{1803758E-AB00-4544-89A0-F5DF2F1C9CBD}" presName="parentText" presStyleLbl="alignNode1" presStyleIdx="5" presStyleCnt="7" custLinFactNeighborY="-12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AD24F-DE6D-497B-A7B1-D284AC60B39B}" type="pres">
      <dgm:prSet presAssocID="{1803758E-AB00-4544-89A0-F5DF2F1C9CBD}" presName="descendantText" presStyleLbl="alignAcc1" presStyleIdx="5" presStyleCnt="7" custScaleY="159794" custLinFactNeighborY="-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BDCD3-39E4-4D82-ABE8-FB59655CF6E4}" type="pres">
      <dgm:prSet presAssocID="{AB0DB403-924F-4A9F-88FD-FB0FC181551F}" presName="sp" presStyleCnt="0"/>
      <dgm:spPr/>
    </dgm:pt>
    <dgm:pt modelId="{E70E3DC0-53E2-441B-8830-7E7D3CB15413}" type="pres">
      <dgm:prSet presAssocID="{EC3B892F-B697-4E12-BA33-99FB95040124}" presName="composite" presStyleCnt="0"/>
      <dgm:spPr/>
    </dgm:pt>
    <dgm:pt modelId="{44495DCF-9C7F-4480-BBC4-0D1F9DAB2883}" type="pres">
      <dgm:prSet presAssocID="{EC3B892F-B697-4E12-BA33-99FB95040124}" presName="parentText" presStyleLbl="alignNode1" presStyleIdx="6" presStyleCnt="7" custLinFactNeighborY="-14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C9AB2-4A7A-44D1-A425-C332B68F31E0}" type="pres">
      <dgm:prSet presAssocID="{EC3B892F-B697-4E12-BA33-99FB95040124}" presName="descendantText" presStyleLbl="alignAcc1" presStyleIdx="6" presStyleCnt="7" custScaleY="157175" custLinFactNeighborX="793" custLinFactNeighborY="20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2D4FC4-260A-42C2-923B-8E5ABD9387A3}" type="presOf" srcId="{1803758E-AB00-4544-89A0-F5DF2F1C9CBD}" destId="{E995DFD9-AFAE-492F-B930-F020020B416E}" srcOrd="0" destOrd="0" presId="urn:microsoft.com/office/officeart/2005/8/layout/chevron2"/>
    <dgm:cxn modelId="{61070141-58C9-4C61-A99D-5939EBFEA8F1}" type="presOf" srcId="{BAACE982-9DC7-419F-8851-036CAE0C80DF}" destId="{CD0CEDDB-2055-4B09-9549-CCDE741A8069}" srcOrd="0" destOrd="0" presId="urn:microsoft.com/office/officeart/2005/8/layout/chevron2"/>
    <dgm:cxn modelId="{D5F03F80-BDDC-403A-A06A-7E5C8D8F8E53}" type="presOf" srcId="{71EF9299-DB54-4BE9-9B0E-98FA410EF705}" destId="{894C9AB2-4A7A-44D1-A425-C332B68F31E0}" srcOrd="0" destOrd="0" presId="urn:microsoft.com/office/officeart/2005/8/layout/chevron2"/>
    <dgm:cxn modelId="{63D2C430-4113-489A-A9A7-FCE383AC7A93}" srcId="{ABA4FE2C-C77E-4352-9BA3-605E44D17290}" destId="{EC3B892F-B697-4E12-BA33-99FB95040124}" srcOrd="6" destOrd="0" parTransId="{B5060B0D-BA3A-44F0-A73E-18598E0819C9}" sibTransId="{D4D73220-3EDB-4A40-A177-3D430FD0D0F1}"/>
    <dgm:cxn modelId="{D783E74E-DE4C-46C0-8D47-79ADAB35940C}" type="presOf" srcId="{D1E96241-38E8-472E-A92A-E8EF1527D5C3}" destId="{746A2E31-E931-480E-A901-4179E9F96D23}" srcOrd="0" destOrd="0" presId="urn:microsoft.com/office/officeart/2005/8/layout/chevron2"/>
    <dgm:cxn modelId="{8F76E694-E239-46D8-9C44-D97DDFFA18DD}" type="presOf" srcId="{6595EB3C-59A3-4303-A7D5-EB421E554E82}" destId="{4F95BBF1-C688-4CD3-9AF0-1B4907FA1B75}" srcOrd="0" destOrd="0" presId="urn:microsoft.com/office/officeart/2005/8/layout/chevron2"/>
    <dgm:cxn modelId="{71D91E71-0344-4188-8EAE-95293782727C}" type="presOf" srcId="{3E71220D-DAAE-45F1-BA53-63651C39FF08}" destId="{BD4691E4-C0A1-4469-8DB8-2290A4DF31D5}" srcOrd="0" destOrd="0" presId="urn:microsoft.com/office/officeart/2005/8/layout/chevron2"/>
    <dgm:cxn modelId="{24FF264A-D4A7-4443-A564-068BF40003E7}" type="presOf" srcId="{A3A03BEF-F1D7-4962-A118-890A96E25794}" destId="{2F388046-D267-4017-83A6-EB826BEFB8C7}" srcOrd="0" destOrd="0" presId="urn:microsoft.com/office/officeart/2005/8/layout/chevron2"/>
    <dgm:cxn modelId="{B53DD9A9-7DDB-41B5-9D38-F6A949A836C3}" srcId="{ABA4FE2C-C77E-4352-9BA3-605E44D17290}" destId="{1803758E-AB00-4544-89A0-F5DF2F1C9CBD}" srcOrd="5" destOrd="0" parTransId="{DD4E69EA-139D-42F7-BA02-2F321280D5CB}" sibTransId="{AB0DB403-924F-4A9F-88FD-FB0FC181551F}"/>
    <dgm:cxn modelId="{A80BF2D4-19FB-4A3C-A4D8-7F97B38ACCCC}" srcId="{ABA4FE2C-C77E-4352-9BA3-605E44D17290}" destId="{D27CF74A-7949-44AF-ADF4-D50D33030C37}" srcOrd="3" destOrd="0" parTransId="{EF78F825-68B8-492C-9E62-3E39E16A62F5}" sibTransId="{53867E72-EFCC-4BF1-914A-BC13BB380414}"/>
    <dgm:cxn modelId="{3616A43F-37B1-4D2B-A90F-40D8F83E6260}" srcId="{ABA4FE2C-C77E-4352-9BA3-605E44D17290}" destId="{74D6867F-381F-4D11-B515-D2E15B433185}" srcOrd="1" destOrd="0" parTransId="{1C1CE72A-E7F3-4B94-9D43-B656E84B2EBA}" sibTransId="{E1FCB135-1DDD-446D-81FD-E5A7F327C015}"/>
    <dgm:cxn modelId="{D68B804B-59CC-460A-BD0D-F1A029ECF63E}" srcId="{1803758E-AB00-4544-89A0-F5DF2F1C9CBD}" destId="{808224B5-3192-444B-BA2B-71B567E62182}" srcOrd="0" destOrd="0" parTransId="{24A0BB2C-097E-4E4A-BB91-E20100795C6F}" sibTransId="{D3E609B4-B239-4F7D-B5FE-FCE68A329382}"/>
    <dgm:cxn modelId="{D1E1D972-35AB-4210-B854-D98C351C2E50}" type="presOf" srcId="{D27CF74A-7949-44AF-ADF4-D50D33030C37}" destId="{4F6C6FF3-3C8C-4B5E-9FB5-57BA651615D7}" srcOrd="0" destOrd="0" presId="urn:microsoft.com/office/officeart/2005/8/layout/chevron2"/>
    <dgm:cxn modelId="{23D06462-4386-4D5C-8DB0-C45C8A2C2C62}" srcId="{ABA4FE2C-C77E-4352-9BA3-605E44D17290}" destId="{BAACE982-9DC7-419F-8851-036CAE0C80DF}" srcOrd="0" destOrd="0" parTransId="{D146E9DB-1D04-4247-9EE6-71C8E652B6A8}" sibTransId="{715092FC-501A-498E-8E64-B88D0FFFE7CC}"/>
    <dgm:cxn modelId="{1DB82902-8FAA-421A-A2DB-2F4CE9D53159}" srcId="{D27CF74A-7949-44AF-ADF4-D50D33030C37}" destId="{3FEA23A1-F304-4AAE-968D-3867119DDDFA}" srcOrd="0" destOrd="0" parTransId="{E117CE40-D24E-4217-9D55-F7F111111D80}" sibTransId="{90914819-04AC-48A6-9991-0A12852D9DEF}"/>
    <dgm:cxn modelId="{A0F79B5E-A107-42DF-8063-6F9007C1FB20}" type="presOf" srcId="{74D6867F-381F-4D11-B515-D2E15B433185}" destId="{0AF04DA1-57B5-4C6F-9D36-1CC80763343C}" srcOrd="0" destOrd="0" presId="urn:microsoft.com/office/officeart/2005/8/layout/chevron2"/>
    <dgm:cxn modelId="{B0306B80-B7F7-4AFD-9D3E-F10C40BD64CE}" srcId="{6595EB3C-59A3-4303-A7D5-EB421E554E82}" destId="{5EA6F362-7F6F-426F-813A-19A4FA7C19CA}" srcOrd="0" destOrd="0" parTransId="{F6834751-1C4F-4FA2-A149-2BDF8BB71105}" sibTransId="{A83D99A9-DCFA-4E23-9099-7E0EABE84EF1}"/>
    <dgm:cxn modelId="{21323C01-6421-4CCE-8F60-ED409E343ABD}" srcId="{EC3B892F-B697-4E12-BA33-99FB95040124}" destId="{71EF9299-DB54-4BE9-9B0E-98FA410EF705}" srcOrd="0" destOrd="0" parTransId="{CC41AA7D-9526-4F00-AC2F-B6DF2F2F2990}" sibTransId="{C50A0D49-B3DA-4273-A2FD-0A4F7238DAA1}"/>
    <dgm:cxn modelId="{2E0ECFD1-A601-4835-8BD1-FCD4C0BBFBEC}" type="presOf" srcId="{EC3B892F-B697-4E12-BA33-99FB95040124}" destId="{44495DCF-9C7F-4480-BBC4-0D1F9DAB2883}" srcOrd="0" destOrd="0" presId="urn:microsoft.com/office/officeart/2005/8/layout/chevron2"/>
    <dgm:cxn modelId="{230746A3-BB6A-4183-92D7-1965479358B7}" type="presOf" srcId="{3FEA23A1-F304-4AAE-968D-3867119DDDFA}" destId="{3DB6F6D0-61DE-410F-B9F6-E12660C13EC4}" srcOrd="0" destOrd="0" presId="urn:microsoft.com/office/officeart/2005/8/layout/chevron2"/>
    <dgm:cxn modelId="{3CB1257A-C3C3-48C3-8D49-C0BF1501BF0D}" type="presOf" srcId="{5EA6F362-7F6F-426F-813A-19A4FA7C19CA}" destId="{76682A77-BE09-46E8-92C9-A2A8F19E4027}" srcOrd="0" destOrd="0" presId="urn:microsoft.com/office/officeart/2005/8/layout/chevron2"/>
    <dgm:cxn modelId="{168A971D-FAA3-4C91-B0B9-74B377FB6E52}" srcId="{ABA4FE2C-C77E-4352-9BA3-605E44D17290}" destId="{6595EB3C-59A3-4303-A7D5-EB421E554E82}" srcOrd="2" destOrd="0" parTransId="{BE893381-0DE9-45B6-845F-DF49FC9A9A62}" sibTransId="{BA3AD232-6AD7-48BE-9C2E-5368F1899AC7}"/>
    <dgm:cxn modelId="{F1C6B69C-6A68-4B59-9F43-31B5A9E60FBF}" srcId="{3E71220D-DAAE-45F1-BA53-63651C39FF08}" destId="{1EF8F4B8-C1B3-40FF-894F-7C65C57FDFC6}" srcOrd="0" destOrd="0" parTransId="{A60F5F07-3756-4A3E-AC9D-43E0B8795E1F}" sibTransId="{7F5F9FF0-284A-438E-9486-9165A97AE733}"/>
    <dgm:cxn modelId="{24B53497-9DDE-4C12-9159-20356EBECBED}" type="presOf" srcId="{ABA4FE2C-C77E-4352-9BA3-605E44D17290}" destId="{0379FE4B-0CCD-4E2C-B887-E3D8CC105911}" srcOrd="0" destOrd="0" presId="urn:microsoft.com/office/officeart/2005/8/layout/chevron2"/>
    <dgm:cxn modelId="{5BBF4DBC-2822-461F-9BB7-5F4CEF082220}" type="presOf" srcId="{808224B5-3192-444B-BA2B-71B567E62182}" destId="{B81AD24F-DE6D-497B-A7B1-D284AC60B39B}" srcOrd="0" destOrd="0" presId="urn:microsoft.com/office/officeart/2005/8/layout/chevron2"/>
    <dgm:cxn modelId="{20683592-60C3-4AEB-B684-7EA9A0255706}" srcId="{74D6867F-381F-4D11-B515-D2E15B433185}" destId="{D1E96241-38E8-472E-A92A-E8EF1527D5C3}" srcOrd="0" destOrd="0" parTransId="{64478632-14DD-4D9A-B408-8941E4F06AF3}" sibTransId="{A05927E9-7F39-4B91-87F7-B9BECFED85FB}"/>
    <dgm:cxn modelId="{561B2317-F06D-498D-B553-4F998632AA4D}" srcId="{BAACE982-9DC7-419F-8851-036CAE0C80DF}" destId="{A3A03BEF-F1D7-4962-A118-890A96E25794}" srcOrd="0" destOrd="0" parTransId="{2E7BFD7F-7DFE-47FC-9C04-8F8E7C5DEE99}" sibTransId="{DDE8A6B8-CBC1-4527-B630-4729F4A42300}"/>
    <dgm:cxn modelId="{2FAD03F1-F7BC-4417-93AA-963A3363B377}" srcId="{ABA4FE2C-C77E-4352-9BA3-605E44D17290}" destId="{3E71220D-DAAE-45F1-BA53-63651C39FF08}" srcOrd="4" destOrd="0" parTransId="{5497CBC4-E7C2-4EC8-9C92-5B7DBEA3957C}" sibTransId="{1A15E63F-5260-4680-84EE-E10AD02B5435}"/>
    <dgm:cxn modelId="{B8E29A3B-B079-4AB8-8E3E-7CA5FE86EF64}" type="presOf" srcId="{1EF8F4B8-C1B3-40FF-894F-7C65C57FDFC6}" destId="{022653CA-3CE9-4433-A782-8859306EA5F2}" srcOrd="0" destOrd="0" presId="urn:microsoft.com/office/officeart/2005/8/layout/chevron2"/>
    <dgm:cxn modelId="{DD80CA04-7469-4AD1-B30F-9AA15BA28E18}" type="presParOf" srcId="{0379FE4B-0CCD-4E2C-B887-E3D8CC105911}" destId="{9033CF6B-0844-4710-9F67-C71F654C8EFE}" srcOrd="0" destOrd="0" presId="urn:microsoft.com/office/officeart/2005/8/layout/chevron2"/>
    <dgm:cxn modelId="{293A9059-0D40-4A93-8FF4-FF16A143FB80}" type="presParOf" srcId="{9033CF6B-0844-4710-9F67-C71F654C8EFE}" destId="{CD0CEDDB-2055-4B09-9549-CCDE741A8069}" srcOrd="0" destOrd="0" presId="urn:microsoft.com/office/officeart/2005/8/layout/chevron2"/>
    <dgm:cxn modelId="{F8ECEB15-8A90-49B6-8E0E-B90FF1A31098}" type="presParOf" srcId="{9033CF6B-0844-4710-9F67-C71F654C8EFE}" destId="{2F388046-D267-4017-83A6-EB826BEFB8C7}" srcOrd="1" destOrd="0" presId="urn:microsoft.com/office/officeart/2005/8/layout/chevron2"/>
    <dgm:cxn modelId="{7484C4DA-9743-4504-B7FD-B09C2783F5F4}" type="presParOf" srcId="{0379FE4B-0CCD-4E2C-B887-E3D8CC105911}" destId="{D81B98E7-13B3-4B02-BCA1-75F6A67CB230}" srcOrd="1" destOrd="0" presId="urn:microsoft.com/office/officeart/2005/8/layout/chevron2"/>
    <dgm:cxn modelId="{56A71C7E-DF43-430A-9541-FD903366B6C3}" type="presParOf" srcId="{0379FE4B-0CCD-4E2C-B887-E3D8CC105911}" destId="{D9FF2611-C495-46E1-8D60-6CBD2CE82E03}" srcOrd="2" destOrd="0" presId="urn:microsoft.com/office/officeart/2005/8/layout/chevron2"/>
    <dgm:cxn modelId="{3FA16312-7BA8-4FFF-A90D-472AB503519D}" type="presParOf" srcId="{D9FF2611-C495-46E1-8D60-6CBD2CE82E03}" destId="{0AF04DA1-57B5-4C6F-9D36-1CC80763343C}" srcOrd="0" destOrd="0" presId="urn:microsoft.com/office/officeart/2005/8/layout/chevron2"/>
    <dgm:cxn modelId="{71E64A60-2FB2-4B5D-9806-6D09D74EAF70}" type="presParOf" srcId="{D9FF2611-C495-46E1-8D60-6CBD2CE82E03}" destId="{746A2E31-E931-480E-A901-4179E9F96D23}" srcOrd="1" destOrd="0" presId="urn:microsoft.com/office/officeart/2005/8/layout/chevron2"/>
    <dgm:cxn modelId="{8E783B39-6F00-4985-BC5B-5576440B55DC}" type="presParOf" srcId="{0379FE4B-0CCD-4E2C-B887-E3D8CC105911}" destId="{9B6BC7D3-F81C-4B3C-873E-668151DEEDF0}" srcOrd="3" destOrd="0" presId="urn:microsoft.com/office/officeart/2005/8/layout/chevron2"/>
    <dgm:cxn modelId="{7D968294-D6D0-4C95-A73C-6977281C4608}" type="presParOf" srcId="{0379FE4B-0CCD-4E2C-B887-E3D8CC105911}" destId="{D71EFD74-6488-437C-9FF4-A708AB8681D1}" srcOrd="4" destOrd="0" presId="urn:microsoft.com/office/officeart/2005/8/layout/chevron2"/>
    <dgm:cxn modelId="{90B98579-20A8-481D-AEB5-B4EB3F670D92}" type="presParOf" srcId="{D71EFD74-6488-437C-9FF4-A708AB8681D1}" destId="{4F95BBF1-C688-4CD3-9AF0-1B4907FA1B75}" srcOrd="0" destOrd="0" presId="urn:microsoft.com/office/officeart/2005/8/layout/chevron2"/>
    <dgm:cxn modelId="{09BA395E-152C-4329-B54D-31A0DB044303}" type="presParOf" srcId="{D71EFD74-6488-437C-9FF4-A708AB8681D1}" destId="{76682A77-BE09-46E8-92C9-A2A8F19E4027}" srcOrd="1" destOrd="0" presId="urn:microsoft.com/office/officeart/2005/8/layout/chevron2"/>
    <dgm:cxn modelId="{51BC4476-AE23-46D3-97FE-EA31BB94D609}" type="presParOf" srcId="{0379FE4B-0CCD-4E2C-B887-E3D8CC105911}" destId="{F729E4F3-22D5-426C-972C-EF68E3187E75}" srcOrd="5" destOrd="0" presId="urn:microsoft.com/office/officeart/2005/8/layout/chevron2"/>
    <dgm:cxn modelId="{80B40E6C-DB44-40C1-B1C6-A9208BEDA8AB}" type="presParOf" srcId="{0379FE4B-0CCD-4E2C-B887-E3D8CC105911}" destId="{A5469B77-D2A8-4BBB-94A0-1A3424155345}" srcOrd="6" destOrd="0" presId="urn:microsoft.com/office/officeart/2005/8/layout/chevron2"/>
    <dgm:cxn modelId="{C244EB1E-473C-4C09-9AE9-FA895C40DBDF}" type="presParOf" srcId="{A5469B77-D2A8-4BBB-94A0-1A3424155345}" destId="{4F6C6FF3-3C8C-4B5E-9FB5-57BA651615D7}" srcOrd="0" destOrd="0" presId="urn:microsoft.com/office/officeart/2005/8/layout/chevron2"/>
    <dgm:cxn modelId="{492C50EC-663F-406A-BDEB-887C5DAD3682}" type="presParOf" srcId="{A5469B77-D2A8-4BBB-94A0-1A3424155345}" destId="{3DB6F6D0-61DE-410F-B9F6-E12660C13EC4}" srcOrd="1" destOrd="0" presId="urn:microsoft.com/office/officeart/2005/8/layout/chevron2"/>
    <dgm:cxn modelId="{1655A8DB-2413-4F27-89DE-12FCD8CCD6FB}" type="presParOf" srcId="{0379FE4B-0CCD-4E2C-B887-E3D8CC105911}" destId="{F55DEFDE-A751-46C7-9A60-FE4AE0019CD2}" srcOrd="7" destOrd="0" presId="urn:microsoft.com/office/officeart/2005/8/layout/chevron2"/>
    <dgm:cxn modelId="{5DF1264D-25C5-47A5-BD46-2150CD884386}" type="presParOf" srcId="{0379FE4B-0CCD-4E2C-B887-E3D8CC105911}" destId="{BFA0D642-E839-4D68-AC56-EA6DA0DE3D24}" srcOrd="8" destOrd="0" presId="urn:microsoft.com/office/officeart/2005/8/layout/chevron2"/>
    <dgm:cxn modelId="{FE201E6E-8FBE-48F7-8462-C384783AFB8C}" type="presParOf" srcId="{BFA0D642-E839-4D68-AC56-EA6DA0DE3D24}" destId="{BD4691E4-C0A1-4469-8DB8-2290A4DF31D5}" srcOrd="0" destOrd="0" presId="urn:microsoft.com/office/officeart/2005/8/layout/chevron2"/>
    <dgm:cxn modelId="{D048C89B-1D8C-497A-8C8F-B499C535B4B7}" type="presParOf" srcId="{BFA0D642-E839-4D68-AC56-EA6DA0DE3D24}" destId="{022653CA-3CE9-4433-A782-8859306EA5F2}" srcOrd="1" destOrd="0" presId="urn:microsoft.com/office/officeart/2005/8/layout/chevron2"/>
    <dgm:cxn modelId="{AEBDC9EB-5C0B-4B26-B4E5-2EBD4CD9C6E1}" type="presParOf" srcId="{0379FE4B-0CCD-4E2C-B887-E3D8CC105911}" destId="{06A8EFA2-BEF2-4F78-B407-EF73F5439F34}" srcOrd="9" destOrd="0" presId="urn:microsoft.com/office/officeart/2005/8/layout/chevron2"/>
    <dgm:cxn modelId="{6AF2E658-BF3E-46F7-8175-C7B97C89F0ED}" type="presParOf" srcId="{0379FE4B-0CCD-4E2C-B887-E3D8CC105911}" destId="{89ABD311-1F36-4EA2-9037-2EE68E0E6C1A}" srcOrd="10" destOrd="0" presId="urn:microsoft.com/office/officeart/2005/8/layout/chevron2"/>
    <dgm:cxn modelId="{CEEFF269-9EFE-49F6-A542-BD82B35A7C5D}" type="presParOf" srcId="{89ABD311-1F36-4EA2-9037-2EE68E0E6C1A}" destId="{E995DFD9-AFAE-492F-B930-F020020B416E}" srcOrd="0" destOrd="0" presId="urn:microsoft.com/office/officeart/2005/8/layout/chevron2"/>
    <dgm:cxn modelId="{E0305C03-04AC-48A3-9CD0-1933203A6955}" type="presParOf" srcId="{89ABD311-1F36-4EA2-9037-2EE68E0E6C1A}" destId="{B81AD24F-DE6D-497B-A7B1-D284AC60B39B}" srcOrd="1" destOrd="0" presId="urn:microsoft.com/office/officeart/2005/8/layout/chevron2"/>
    <dgm:cxn modelId="{0F8B5676-F182-4C0A-A8BF-EBF572314076}" type="presParOf" srcId="{0379FE4B-0CCD-4E2C-B887-E3D8CC105911}" destId="{9F1BDCD3-39E4-4D82-ABE8-FB59655CF6E4}" srcOrd="11" destOrd="0" presId="urn:microsoft.com/office/officeart/2005/8/layout/chevron2"/>
    <dgm:cxn modelId="{B07F0E13-C888-4652-B2E8-446BAC2BBA3E}" type="presParOf" srcId="{0379FE4B-0CCD-4E2C-B887-E3D8CC105911}" destId="{E70E3DC0-53E2-441B-8830-7E7D3CB15413}" srcOrd="12" destOrd="0" presId="urn:microsoft.com/office/officeart/2005/8/layout/chevron2"/>
    <dgm:cxn modelId="{3F75CC80-48F5-40B7-A222-EC31453EDABA}" type="presParOf" srcId="{E70E3DC0-53E2-441B-8830-7E7D3CB15413}" destId="{44495DCF-9C7F-4480-BBC4-0D1F9DAB2883}" srcOrd="0" destOrd="0" presId="urn:microsoft.com/office/officeart/2005/8/layout/chevron2"/>
    <dgm:cxn modelId="{619B436D-EDDF-4405-81A2-4F9EA06F0A8D}" type="presParOf" srcId="{E70E3DC0-53E2-441B-8830-7E7D3CB15413}" destId="{894C9AB2-4A7A-44D1-A425-C332B68F31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86068B-6417-4C24-800B-E7550EDA7AFD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1E2C708-03A1-47E5-A248-AA8E5A7EE203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 1 октября 2019 года приказом ректора утверждён и функционирует </a:t>
          </a:r>
          <a:r>
            <a:rPr lang="en-US" sz="1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Call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центр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Телефон 28-00-06.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E75C4-C477-4D99-8756-C893339E6EE1}" type="parTrans" cxnId="{61AB944C-33EE-4DB9-8715-65F059AD2A38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932F0-81B9-4161-B4D9-D7FB29ADC53F}" type="sibTrans" cxnId="{61AB944C-33EE-4DB9-8715-65F059AD2A38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3967C-DB0A-49DB-9362-A820B4B7AB9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рамках проекта «Жетісу – адалдық алаңы» в 3 корпусах и 3 студенческих домах университета приказом №010 от 31 октября 2019 года совместно с городским филиалом партии «Nur Otan» и Департаментом Агентства РК по противодействию коррупции по Алматинской области были установлены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ящики доверия 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7B679-CA71-49CB-9F31-9325B3B88445}" type="parTrans" cxnId="{1D54F967-675C-48C3-8287-C076B86CE471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27222-6FAA-4ACA-800C-FC4B8958FC03}" type="sibTrans" cxnId="{1D54F967-675C-48C3-8287-C076B86CE471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7D62D-A72E-4CB6-AAC8-4691A059DA3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2019 года в рамках антикоррупционной политики вуза функционирует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WhatsApp чат 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Председателя Правления - Ректора с активистами университета по вопросам предупреждения коррупционных рисков.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6D872-5052-48D0-8634-9962C8711D7B}" type="parTrans" cxnId="{BCE1D472-8A3D-4961-A289-12688C53A05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FA798-32B6-4A0D-B2E5-822AC43A5707}" type="sibTrans" cxnId="{BCE1D472-8A3D-4961-A289-12688C53A05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2A1DB-2A45-4C8E-BB2F-C357A8B906FE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октября 2019 года функционирует Студенческий Парламент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«Sanaly Stýdent». </a:t>
          </a:r>
          <a:r>
            <a: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Спикер - студентка 4 курса Алибекова Нурай и состав Студенческого Парламента были определены путем голосования в социальных сетях. Общий охват аудитории голосования –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4256 человек.</a:t>
          </a:r>
          <a:endParaRPr lang="ru-RU" sz="1600" b="1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881EC-9A8F-4598-8144-3D38A0AF62F7}" type="parTrans" cxnId="{0639B102-537C-4B6D-A561-5480DD9C0AC1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A813E-3FF3-407D-8699-EECFE8C7E554}" type="sibTrans" cxnId="{0639B102-537C-4B6D-A561-5480DD9C0AC1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AC79E-4266-4FB5-87B8-9268AADEED1C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2020 года в Алматинской области реализуется проект «Акселератор добра». Руководитель проекта - студентка 4 курса специальности «Государственное и местное управление» Тұрдаш Мадина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DE9EB-8975-421D-BF13-4448A1D34F3F}" type="parTrans" cxnId="{5B186B4C-E00B-46E3-BBF5-93C5FE2F9EF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F1D66-3F39-4478-818F-4D0753E6E336}" type="sibTrans" cxnId="{5B186B4C-E00B-46E3-BBF5-93C5FE2F9EF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BF336-EDAD-45D6-942D-FEAD771CE01F}" type="pres">
      <dgm:prSet presAssocID="{3A86068B-6417-4C24-800B-E7550EDA7A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63666-9B2A-4432-BE0D-D5CC637000E6}" type="pres">
      <dgm:prSet presAssocID="{41E2C708-03A1-47E5-A248-AA8E5A7EE203}" presName="parentLin" presStyleCnt="0"/>
      <dgm:spPr/>
      <dgm:t>
        <a:bodyPr/>
        <a:lstStyle/>
        <a:p>
          <a:endParaRPr lang="ru-RU"/>
        </a:p>
      </dgm:t>
    </dgm:pt>
    <dgm:pt modelId="{F99DC532-43CC-4BEB-9D5B-DD98BC16EC50}" type="pres">
      <dgm:prSet presAssocID="{41E2C708-03A1-47E5-A248-AA8E5A7EE2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0958EDF-24F8-4706-B1D3-301DC4940DF3}" type="pres">
      <dgm:prSet presAssocID="{41E2C708-03A1-47E5-A248-AA8E5A7EE203}" presName="parentText" presStyleLbl="node1" presStyleIdx="0" presStyleCnt="5" custScaleX="127265" custScaleY="120770" custLinFactNeighborX="74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97F8D-8C57-470B-B66E-A76FB3945E1E}" type="pres">
      <dgm:prSet presAssocID="{41E2C708-03A1-47E5-A248-AA8E5A7EE203}" presName="negativeSpace" presStyleCnt="0"/>
      <dgm:spPr/>
      <dgm:t>
        <a:bodyPr/>
        <a:lstStyle/>
        <a:p>
          <a:endParaRPr lang="ru-RU"/>
        </a:p>
      </dgm:t>
    </dgm:pt>
    <dgm:pt modelId="{FCE8B612-C4E3-450E-9D0C-C1D8858ED4DB}" type="pres">
      <dgm:prSet presAssocID="{41E2C708-03A1-47E5-A248-AA8E5A7EE20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FE595-D56F-497B-B1BC-EF4D9C08AF05}" type="pres">
      <dgm:prSet presAssocID="{F13932F0-81B9-4161-B4D9-D7FB29ADC53F}" presName="spaceBetweenRectangles" presStyleCnt="0"/>
      <dgm:spPr/>
      <dgm:t>
        <a:bodyPr/>
        <a:lstStyle/>
        <a:p>
          <a:endParaRPr lang="ru-RU"/>
        </a:p>
      </dgm:t>
    </dgm:pt>
    <dgm:pt modelId="{617F585C-A0B7-4CEB-9B65-6AF173E37888}" type="pres">
      <dgm:prSet presAssocID="{21B3967C-DB0A-49DB-9362-A820B4B7AB9A}" presName="parentLin" presStyleCnt="0"/>
      <dgm:spPr/>
      <dgm:t>
        <a:bodyPr/>
        <a:lstStyle/>
        <a:p>
          <a:endParaRPr lang="ru-RU"/>
        </a:p>
      </dgm:t>
    </dgm:pt>
    <dgm:pt modelId="{5ACCB03C-CDF6-4416-88BF-336BFF6E0BCF}" type="pres">
      <dgm:prSet presAssocID="{21B3967C-DB0A-49DB-9362-A820B4B7AB9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97E0140-862A-4E31-99F0-4535966FF477}" type="pres">
      <dgm:prSet presAssocID="{21B3967C-DB0A-49DB-9362-A820B4B7AB9A}" presName="parentText" presStyleLbl="node1" presStyleIdx="1" presStyleCnt="5" custScaleX="129431" custScaleY="259101" custLinFactNeighborX="3559" custLinFactNeighborY="111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4E0BC-1A75-4D61-9C65-04832A6C29B5}" type="pres">
      <dgm:prSet presAssocID="{21B3967C-DB0A-49DB-9362-A820B4B7AB9A}" presName="negativeSpace" presStyleCnt="0"/>
      <dgm:spPr/>
      <dgm:t>
        <a:bodyPr/>
        <a:lstStyle/>
        <a:p>
          <a:endParaRPr lang="ru-RU"/>
        </a:p>
      </dgm:t>
    </dgm:pt>
    <dgm:pt modelId="{ABB0A912-F473-45FF-B843-6ADF4602E087}" type="pres">
      <dgm:prSet presAssocID="{21B3967C-DB0A-49DB-9362-A820B4B7AB9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155A1-65BE-4320-8159-9D7CDFBEB612}" type="pres">
      <dgm:prSet presAssocID="{29B27222-6FAA-4ACA-800C-FC4B8958FC03}" presName="spaceBetweenRectangles" presStyleCnt="0"/>
      <dgm:spPr/>
      <dgm:t>
        <a:bodyPr/>
        <a:lstStyle/>
        <a:p>
          <a:endParaRPr lang="ru-RU"/>
        </a:p>
      </dgm:t>
    </dgm:pt>
    <dgm:pt modelId="{FF67AC35-9257-4AC3-9F9D-F3B449CAB894}" type="pres">
      <dgm:prSet presAssocID="{D977D62D-A72E-4CB6-AAC8-4691A059DA3D}" presName="parentLin" presStyleCnt="0"/>
      <dgm:spPr/>
      <dgm:t>
        <a:bodyPr/>
        <a:lstStyle/>
        <a:p>
          <a:endParaRPr lang="ru-RU"/>
        </a:p>
      </dgm:t>
    </dgm:pt>
    <dgm:pt modelId="{B6D4A68F-ED25-472C-A40F-E47D0067DDD8}" type="pres">
      <dgm:prSet presAssocID="{D977D62D-A72E-4CB6-AAC8-4691A059DA3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2DEE536-91E8-4BB2-8D29-C80C7D26401C}" type="pres">
      <dgm:prSet presAssocID="{D977D62D-A72E-4CB6-AAC8-4691A059DA3D}" presName="parentText" presStyleLbl="node1" presStyleIdx="2" presStyleCnt="5" custScaleX="130744" custScaleY="194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DA06F-C1D2-43D3-8A0C-563BB7ED3CE6}" type="pres">
      <dgm:prSet presAssocID="{D977D62D-A72E-4CB6-AAC8-4691A059DA3D}" presName="negativeSpace" presStyleCnt="0"/>
      <dgm:spPr/>
      <dgm:t>
        <a:bodyPr/>
        <a:lstStyle/>
        <a:p>
          <a:endParaRPr lang="ru-RU"/>
        </a:p>
      </dgm:t>
    </dgm:pt>
    <dgm:pt modelId="{B152DA40-2AFB-4C0B-A896-0583DFB25BBD}" type="pres">
      <dgm:prSet presAssocID="{D977D62D-A72E-4CB6-AAC8-4691A059DA3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3DF62-608D-43A0-8F27-7B2195E5B254}" type="pres">
      <dgm:prSet presAssocID="{8A8FA798-32B6-4A0D-B2E5-822AC43A5707}" presName="spaceBetweenRectangles" presStyleCnt="0"/>
      <dgm:spPr/>
      <dgm:t>
        <a:bodyPr/>
        <a:lstStyle/>
        <a:p>
          <a:endParaRPr lang="ru-RU"/>
        </a:p>
      </dgm:t>
    </dgm:pt>
    <dgm:pt modelId="{0DF031BE-945B-4312-923B-D4C83FEC3739}" type="pres">
      <dgm:prSet presAssocID="{87B2A1DB-2A45-4C8E-BB2F-C357A8B906FE}" presName="parentLin" presStyleCnt="0"/>
      <dgm:spPr/>
      <dgm:t>
        <a:bodyPr/>
        <a:lstStyle/>
        <a:p>
          <a:endParaRPr lang="ru-RU"/>
        </a:p>
      </dgm:t>
    </dgm:pt>
    <dgm:pt modelId="{F3F5BD82-5956-4D6E-9B78-0E8C4576F4D4}" type="pres">
      <dgm:prSet presAssocID="{87B2A1DB-2A45-4C8E-BB2F-C357A8B906F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BA0E0F1-A9E2-42FD-BC06-DF66CFECDF4C}" type="pres">
      <dgm:prSet presAssocID="{87B2A1DB-2A45-4C8E-BB2F-C357A8B906FE}" presName="parentText" presStyleLbl="node1" presStyleIdx="3" presStyleCnt="5" custScaleX="130831" custScaleY="2211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D1A5C-3B76-41A7-B412-3F4C55D942BE}" type="pres">
      <dgm:prSet presAssocID="{87B2A1DB-2A45-4C8E-BB2F-C357A8B906FE}" presName="negativeSpace" presStyleCnt="0"/>
      <dgm:spPr/>
      <dgm:t>
        <a:bodyPr/>
        <a:lstStyle/>
        <a:p>
          <a:endParaRPr lang="ru-RU"/>
        </a:p>
      </dgm:t>
    </dgm:pt>
    <dgm:pt modelId="{25A16828-FCBC-45EF-90E0-A83D0A971AA8}" type="pres">
      <dgm:prSet presAssocID="{87B2A1DB-2A45-4C8E-BB2F-C357A8B906FE}" presName="childText" presStyleLbl="conFgAcc1" presStyleIdx="3" presStyleCnt="5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4C9AF-5B82-4971-8A24-A93FB2A27AF8}" type="pres">
      <dgm:prSet presAssocID="{8D9A813E-3FF3-407D-8699-EECFE8C7E554}" presName="spaceBetweenRectangles" presStyleCnt="0"/>
      <dgm:spPr/>
      <dgm:t>
        <a:bodyPr/>
        <a:lstStyle/>
        <a:p>
          <a:endParaRPr lang="ru-RU"/>
        </a:p>
      </dgm:t>
    </dgm:pt>
    <dgm:pt modelId="{AE0DE7D0-55F8-4D75-AB22-5FB377B4B461}" type="pres">
      <dgm:prSet presAssocID="{58EAC79E-4266-4FB5-87B8-9268AADEED1C}" presName="parentLin" presStyleCnt="0"/>
      <dgm:spPr/>
      <dgm:t>
        <a:bodyPr/>
        <a:lstStyle/>
        <a:p>
          <a:endParaRPr lang="ru-RU"/>
        </a:p>
      </dgm:t>
    </dgm:pt>
    <dgm:pt modelId="{9068DD2C-A017-46A4-B996-3A55FDA49348}" type="pres">
      <dgm:prSet presAssocID="{58EAC79E-4266-4FB5-87B8-9268AADEED1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62A58B9-ECDD-4B53-B852-29887D7C5FE3}" type="pres">
      <dgm:prSet presAssocID="{58EAC79E-4266-4FB5-87B8-9268AADEED1C}" presName="parentText" presStyleLbl="node1" presStyleIdx="4" presStyleCnt="5" custScaleX="131895" custScaleY="190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2BEF5-35A0-4865-A0CC-0A19E9C9809E}" type="pres">
      <dgm:prSet presAssocID="{58EAC79E-4266-4FB5-87B8-9268AADEED1C}" presName="negativeSpace" presStyleCnt="0"/>
      <dgm:spPr/>
      <dgm:t>
        <a:bodyPr/>
        <a:lstStyle/>
        <a:p>
          <a:endParaRPr lang="ru-RU"/>
        </a:p>
      </dgm:t>
    </dgm:pt>
    <dgm:pt modelId="{8F42171C-3F1E-483C-B3C6-5CF9D41C9A95}" type="pres">
      <dgm:prSet presAssocID="{58EAC79E-4266-4FB5-87B8-9268AADEED1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1D472-8A3D-4961-A289-12688C53A05F}" srcId="{3A86068B-6417-4C24-800B-E7550EDA7AFD}" destId="{D977D62D-A72E-4CB6-AAC8-4691A059DA3D}" srcOrd="2" destOrd="0" parTransId="{C406D872-5052-48D0-8634-9962C8711D7B}" sibTransId="{8A8FA798-32B6-4A0D-B2E5-822AC43A5707}"/>
    <dgm:cxn modelId="{19E377D5-492D-4170-A24C-4FF04BF9BCDE}" type="presOf" srcId="{41E2C708-03A1-47E5-A248-AA8E5A7EE203}" destId="{F99DC532-43CC-4BEB-9D5B-DD98BC16EC50}" srcOrd="0" destOrd="0" presId="urn:microsoft.com/office/officeart/2005/8/layout/list1"/>
    <dgm:cxn modelId="{61AB944C-33EE-4DB9-8715-65F059AD2A38}" srcId="{3A86068B-6417-4C24-800B-E7550EDA7AFD}" destId="{41E2C708-03A1-47E5-A248-AA8E5A7EE203}" srcOrd="0" destOrd="0" parTransId="{9A4E75C4-C477-4D99-8756-C893339E6EE1}" sibTransId="{F13932F0-81B9-4161-B4D9-D7FB29ADC53F}"/>
    <dgm:cxn modelId="{A2C9BF31-A880-4F38-9AF3-D720AFF0340B}" type="presOf" srcId="{58EAC79E-4266-4FB5-87B8-9268AADEED1C}" destId="{062A58B9-ECDD-4B53-B852-29887D7C5FE3}" srcOrd="1" destOrd="0" presId="urn:microsoft.com/office/officeart/2005/8/layout/list1"/>
    <dgm:cxn modelId="{8FDA6E28-F447-4098-9401-83DD53ACF45C}" type="presOf" srcId="{21B3967C-DB0A-49DB-9362-A820B4B7AB9A}" destId="{5ACCB03C-CDF6-4416-88BF-336BFF6E0BCF}" srcOrd="0" destOrd="0" presId="urn:microsoft.com/office/officeart/2005/8/layout/list1"/>
    <dgm:cxn modelId="{5B186B4C-E00B-46E3-BBF5-93C5FE2F9EFF}" srcId="{3A86068B-6417-4C24-800B-E7550EDA7AFD}" destId="{58EAC79E-4266-4FB5-87B8-9268AADEED1C}" srcOrd="4" destOrd="0" parTransId="{D9CDE9EB-8975-421D-BF13-4448A1D34F3F}" sibTransId="{CB0F1D66-3F39-4478-818F-4D0753E6E336}"/>
    <dgm:cxn modelId="{CDAABBAB-7836-403A-BFF7-161742F723AD}" type="presOf" srcId="{87B2A1DB-2A45-4C8E-BB2F-C357A8B906FE}" destId="{F3F5BD82-5956-4D6E-9B78-0E8C4576F4D4}" srcOrd="0" destOrd="0" presId="urn:microsoft.com/office/officeart/2005/8/layout/list1"/>
    <dgm:cxn modelId="{1D54F967-675C-48C3-8287-C076B86CE471}" srcId="{3A86068B-6417-4C24-800B-E7550EDA7AFD}" destId="{21B3967C-DB0A-49DB-9362-A820B4B7AB9A}" srcOrd="1" destOrd="0" parTransId="{8A37B679-CA71-49CB-9F31-9325B3B88445}" sibTransId="{29B27222-6FAA-4ACA-800C-FC4B8958FC03}"/>
    <dgm:cxn modelId="{0639B102-537C-4B6D-A561-5480DD9C0AC1}" srcId="{3A86068B-6417-4C24-800B-E7550EDA7AFD}" destId="{87B2A1DB-2A45-4C8E-BB2F-C357A8B906FE}" srcOrd="3" destOrd="0" parTransId="{94A881EC-9A8F-4598-8144-3D38A0AF62F7}" sibTransId="{8D9A813E-3FF3-407D-8699-EECFE8C7E554}"/>
    <dgm:cxn modelId="{A629C309-E7DB-4BDA-A95C-4CB9C267958A}" type="presOf" srcId="{41E2C708-03A1-47E5-A248-AA8E5A7EE203}" destId="{50958EDF-24F8-4706-B1D3-301DC4940DF3}" srcOrd="1" destOrd="0" presId="urn:microsoft.com/office/officeart/2005/8/layout/list1"/>
    <dgm:cxn modelId="{271FAB84-6BA6-4FAE-B70C-3EF832BD0F70}" type="presOf" srcId="{87B2A1DB-2A45-4C8E-BB2F-C357A8B906FE}" destId="{1BA0E0F1-A9E2-42FD-BC06-DF66CFECDF4C}" srcOrd="1" destOrd="0" presId="urn:microsoft.com/office/officeart/2005/8/layout/list1"/>
    <dgm:cxn modelId="{094536BC-5C0A-4CAB-AB65-EDDF3DB95F33}" type="presOf" srcId="{D977D62D-A72E-4CB6-AAC8-4691A059DA3D}" destId="{D2DEE536-91E8-4BB2-8D29-C80C7D26401C}" srcOrd="1" destOrd="0" presId="urn:microsoft.com/office/officeart/2005/8/layout/list1"/>
    <dgm:cxn modelId="{7B5C6478-667A-44F6-A130-123F4325AD5C}" type="presOf" srcId="{21B3967C-DB0A-49DB-9362-A820B4B7AB9A}" destId="{D97E0140-862A-4E31-99F0-4535966FF477}" srcOrd="1" destOrd="0" presId="urn:microsoft.com/office/officeart/2005/8/layout/list1"/>
    <dgm:cxn modelId="{49B2A916-E8F2-41D2-A45E-925936BF72CB}" type="presOf" srcId="{58EAC79E-4266-4FB5-87B8-9268AADEED1C}" destId="{9068DD2C-A017-46A4-B996-3A55FDA49348}" srcOrd="0" destOrd="0" presId="urn:microsoft.com/office/officeart/2005/8/layout/list1"/>
    <dgm:cxn modelId="{E339B4D6-D61F-4A01-AE10-80D636F47CDD}" type="presOf" srcId="{D977D62D-A72E-4CB6-AAC8-4691A059DA3D}" destId="{B6D4A68F-ED25-472C-A40F-E47D0067DDD8}" srcOrd="0" destOrd="0" presId="urn:microsoft.com/office/officeart/2005/8/layout/list1"/>
    <dgm:cxn modelId="{30F33326-3906-4EC0-8A7D-B5A8CA43F79E}" type="presOf" srcId="{3A86068B-6417-4C24-800B-E7550EDA7AFD}" destId="{59ABF336-EDAD-45D6-942D-FEAD771CE01F}" srcOrd="0" destOrd="0" presId="urn:microsoft.com/office/officeart/2005/8/layout/list1"/>
    <dgm:cxn modelId="{3842D4B4-0E84-4653-AF07-4A1926FE9730}" type="presParOf" srcId="{59ABF336-EDAD-45D6-942D-FEAD771CE01F}" destId="{DA263666-9B2A-4432-BE0D-D5CC637000E6}" srcOrd="0" destOrd="0" presId="urn:microsoft.com/office/officeart/2005/8/layout/list1"/>
    <dgm:cxn modelId="{E2C1A2F5-4E0F-4B68-93BC-8CB96F77ECD2}" type="presParOf" srcId="{DA263666-9B2A-4432-BE0D-D5CC637000E6}" destId="{F99DC532-43CC-4BEB-9D5B-DD98BC16EC50}" srcOrd="0" destOrd="0" presId="urn:microsoft.com/office/officeart/2005/8/layout/list1"/>
    <dgm:cxn modelId="{CA650AB3-B954-4BBA-9B3E-9AF1E062371B}" type="presParOf" srcId="{DA263666-9B2A-4432-BE0D-D5CC637000E6}" destId="{50958EDF-24F8-4706-B1D3-301DC4940DF3}" srcOrd="1" destOrd="0" presId="urn:microsoft.com/office/officeart/2005/8/layout/list1"/>
    <dgm:cxn modelId="{8461D71B-93D7-4A2B-A390-ABEB05DBDAF1}" type="presParOf" srcId="{59ABF336-EDAD-45D6-942D-FEAD771CE01F}" destId="{AB497F8D-8C57-470B-B66E-A76FB3945E1E}" srcOrd="1" destOrd="0" presId="urn:microsoft.com/office/officeart/2005/8/layout/list1"/>
    <dgm:cxn modelId="{98F7EEDE-28FC-4B8A-82E1-893AF46BDAB3}" type="presParOf" srcId="{59ABF336-EDAD-45D6-942D-FEAD771CE01F}" destId="{FCE8B612-C4E3-450E-9D0C-C1D8858ED4DB}" srcOrd="2" destOrd="0" presId="urn:microsoft.com/office/officeart/2005/8/layout/list1"/>
    <dgm:cxn modelId="{1FF884F9-E41E-44C6-B4B4-8138193D5264}" type="presParOf" srcId="{59ABF336-EDAD-45D6-942D-FEAD771CE01F}" destId="{122FE595-D56F-497B-B1BC-EF4D9C08AF05}" srcOrd="3" destOrd="0" presId="urn:microsoft.com/office/officeart/2005/8/layout/list1"/>
    <dgm:cxn modelId="{DAA64FFC-52DE-4D0E-83FB-AE0503901816}" type="presParOf" srcId="{59ABF336-EDAD-45D6-942D-FEAD771CE01F}" destId="{617F585C-A0B7-4CEB-9B65-6AF173E37888}" srcOrd="4" destOrd="0" presId="urn:microsoft.com/office/officeart/2005/8/layout/list1"/>
    <dgm:cxn modelId="{5CDB8DD4-A94C-4E11-B73C-6BB31D253C39}" type="presParOf" srcId="{617F585C-A0B7-4CEB-9B65-6AF173E37888}" destId="{5ACCB03C-CDF6-4416-88BF-336BFF6E0BCF}" srcOrd="0" destOrd="0" presId="urn:microsoft.com/office/officeart/2005/8/layout/list1"/>
    <dgm:cxn modelId="{A45FE508-9C67-415D-BCE7-7629ECAFF4CC}" type="presParOf" srcId="{617F585C-A0B7-4CEB-9B65-6AF173E37888}" destId="{D97E0140-862A-4E31-99F0-4535966FF477}" srcOrd="1" destOrd="0" presId="urn:microsoft.com/office/officeart/2005/8/layout/list1"/>
    <dgm:cxn modelId="{F00B14DD-52C3-4DC7-A010-F769BA18E3CC}" type="presParOf" srcId="{59ABF336-EDAD-45D6-942D-FEAD771CE01F}" destId="{4794E0BC-1A75-4D61-9C65-04832A6C29B5}" srcOrd="5" destOrd="0" presId="urn:microsoft.com/office/officeart/2005/8/layout/list1"/>
    <dgm:cxn modelId="{E6D79733-CE4B-4E18-A656-A74F33D2A7B8}" type="presParOf" srcId="{59ABF336-EDAD-45D6-942D-FEAD771CE01F}" destId="{ABB0A912-F473-45FF-B843-6ADF4602E087}" srcOrd="6" destOrd="0" presId="urn:microsoft.com/office/officeart/2005/8/layout/list1"/>
    <dgm:cxn modelId="{CD58735B-1A4A-4940-8988-5071A9EC8E9A}" type="presParOf" srcId="{59ABF336-EDAD-45D6-942D-FEAD771CE01F}" destId="{59C155A1-65BE-4320-8159-9D7CDFBEB612}" srcOrd="7" destOrd="0" presId="urn:microsoft.com/office/officeart/2005/8/layout/list1"/>
    <dgm:cxn modelId="{AA2F668A-E8EA-4622-B68E-61C8DD468951}" type="presParOf" srcId="{59ABF336-EDAD-45D6-942D-FEAD771CE01F}" destId="{FF67AC35-9257-4AC3-9F9D-F3B449CAB894}" srcOrd="8" destOrd="0" presId="urn:microsoft.com/office/officeart/2005/8/layout/list1"/>
    <dgm:cxn modelId="{B7471DF7-92C9-4329-A5B2-CB1ADE58812A}" type="presParOf" srcId="{FF67AC35-9257-4AC3-9F9D-F3B449CAB894}" destId="{B6D4A68F-ED25-472C-A40F-E47D0067DDD8}" srcOrd="0" destOrd="0" presId="urn:microsoft.com/office/officeart/2005/8/layout/list1"/>
    <dgm:cxn modelId="{3E138CF8-55D5-4B98-B271-BDB7DD5D4555}" type="presParOf" srcId="{FF67AC35-9257-4AC3-9F9D-F3B449CAB894}" destId="{D2DEE536-91E8-4BB2-8D29-C80C7D26401C}" srcOrd="1" destOrd="0" presId="urn:microsoft.com/office/officeart/2005/8/layout/list1"/>
    <dgm:cxn modelId="{D9A6D010-EBD3-436B-AB9D-8F2595BE0750}" type="presParOf" srcId="{59ABF336-EDAD-45D6-942D-FEAD771CE01F}" destId="{432DA06F-C1D2-43D3-8A0C-563BB7ED3CE6}" srcOrd="9" destOrd="0" presId="urn:microsoft.com/office/officeart/2005/8/layout/list1"/>
    <dgm:cxn modelId="{F534D9AD-C5B2-4E2E-8EA4-FECA616526BD}" type="presParOf" srcId="{59ABF336-EDAD-45D6-942D-FEAD771CE01F}" destId="{B152DA40-2AFB-4C0B-A896-0583DFB25BBD}" srcOrd="10" destOrd="0" presId="urn:microsoft.com/office/officeart/2005/8/layout/list1"/>
    <dgm:cxn modelId="{86B812F8-33AD-4411-9114-82D5BAE00A20}" type="presParOf" srcId="{59ABF336-EDAD-45D6-942D-FEAD771CE01F}" destId="{8833DF62-608D-43A0-8F27-7B2195E5B254}" srcOrd="11" destOrd="0" presId="urn:microsoft.com/office/officeart/2005/8/layout/list1"/>
    <dgm:cxn modelId="{87A93B24-2851-427B-AD93-E83DC7072CB6}" type="presParOf" srcId="{59ABF336-EDAD-45D6-942D-FEAD771CE01F}" destId="{0DF031BE-945B-4312-923B-D4C83FEC3739}" srcOrd="12" destOrd="0" presId="urn:microsoft.com/office/officeart/2005/8/layout/list1"/>
    <dgm:cxn modelId="{8340E50B-3EE5-4B29-913F-06A23CDC6109}" type="presParOf" srcId="{0DF031BE-945B-4312-923B-D4C83FEC3739}" destId="{F3F5BD82-5956-4D6E-9B78-0E8C4576F4D4}" srcOrd="0" destOrd="0" presId="urn:microsoft.com/office/officeart/2005/8/layout/list1"/>
    <dgm:cxn modelId="{ACD4C0AD-A413-4F6C-9916-7B1D3398E748}" type="presParOf" srcId="{0DF031BE-945B-4312-923B-D4C83FEC3739}" destId="{1BA0E0F1-A9E2-42FD-BC06-DF66CFECDF4C}" srcOrd="1" destOrd="0" presId="urn:microsoft.com/office/officeart/2005/8/layout/list1"/>
    <dgm:cxn modelId="{8B91BC97-1C0B-4EF8-80ED-8B219BAE11CC}" type="presParOf" srcId="{59ABF336-EDAD-45D6-942D-FEAD771CE01F}" destId="{3B3D1A5C-3B76-41A7-B412-3F4C55D942BE}" srcOrd="13" destOrd="0" presId="urn:microsoft.com/office/officeart/2005/8/layout/list1"/>
    <dgm:cxn modelId="{F886CA30-2A03-489A-A508-2703A2B4EE6D}" type="presParOf" srcId="{59ABF336-EDAD-45D6-942D-FEAD771CE01F}" destId="{25A16828-FCBC-45EF-90E0-A83D0A971AA8}" srcOrd="14" destOrd="0" presId="urn:microsoft.com/office/officeart/2005/8/layout/list1"/>
    <dgm:cxn modelId="{C863E4BC-2B68-4D92-9D1D-01C53A49786C}" type="presParOf" srcId="{59ABF336-EDAD-45D6-942D-FEAD771CE01F}" destId="{2434C9AF-5B82-4971-8A24-A93FB2A27AF8}" srcOrd="15" destOrd="0" presId="urn:microsoft.com/office/officeart/2005/8/layout/list1"/>
    <dgm:cxn modelId="{76BE48E2-0A7C-499D-8F1A-8611C354D8A2}" type="presParOf" srcId="{59ABF336-EDAD-45D6-942D-FEAD771CE01F}" destId="{AE0DE7D0-55F8-4D75-AB22-5FB377B4B461}" srcOrd="16" destOrd="0" presId="urn:microsoft.com/office/officeart/2005/8/layout/list1"/>
    <dgm:cxn modelId="{02F231C5-606A-4DB0-9AAB-8E33023BF312}" type="presParOf" srcId="{AE0DE7D0-55F8-4D75-AB22-5FB377B4B461}" destId="{9068DD2C-A017-46A4-B996-3A55FDA49348}" srcOrd="0" destOrd="0" presId="urn:microsoft.com/office/officeart/2005/8/layout/list1"/>
    <dgm:cxn modelId="{9651EE1A-7C94-4048-8A6C-22F3CF5AF5E2}" type="presParOf" srcId="{AE0DE7D0-55F8-4D75-AB22-5FB377B4B461}" destId="{062A58B9-ECDD-4B53-B852-29887D7C5FE3}" srcOrd="1" destOrd="0" presId="urn:microsoft.com/office/officeart/2005/8/layout/list1"/>
    <dgm:cxn modelId="{DD47F250-BB24-4D4C-9AE9-43AA0BBAB387}" type="presParOf" srcId="{59ABF336-EDAD-45D6-942D-FEAD771CE01F}" destId="{1252BEF5-35A0-4865-A0CC-0A19E9C9809E}" srcOrd="17" destOrd="0" presId="urn:microsoft.com/office/officeart/2005/8/layout/list1"/>
    <dgm:cxn modelId="{CB3D5CF8-A26F-4FAE-897F-326F8C92949F}" type="presParOf" srcId="{59ABF336-EDAD-45D6-942D-FEAD771CE01F}" destId="{8F42171C-3F1E-483C-B3C6-5CF9D41C9A95}" srcOrd="18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CEDDB-2055-4B09-9549-CCDE741A8069}">
      <dsp:nvSpPr>
        <dsp:cNvPr id="0" name=""/>
        <dsp:cNvSpPr/>
      </dsp:nvSpPr>
      <dsp:spPr>
        <a:xfrm rot="5400000">
          <a:off x="-113889" y="113889"/>
          <a:ext cx="759264" cy="531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5741"/>
        <a:ext cx="531484" cy="227780"/>
      </dsp:txXfrm>
    </dsp:sp>
    <dsp:sp modelId="{2F388046-D267-4017-83A6-EB826BEFB8C7}">
      <dsp:nvSpPr>
        <dsp:cNvPr id="0" name=""/>
        <dsp:cNvSpPr/>
      </dsp:nvSpPr>
      <dsp:spPr>
        <a:xfrm rot="5400000">
          <a:off x="3118704" y="-2569521"/>
          <a:ext cx="493781" cy="566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Реализуется план мероприятий по антикоррупционной деятельности университета на 2020 – 2022 гг.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1484" y="41803"/>
        <a:ext cx="5644117" cy="445573"/>
      </dsp:txXfrm>
    </dsp:sp>
    <dsp:sp modelId="{0AF04DA1-57B5-4C6F-9D36-1CC80763343C}">
      <dsp:nvSpPr>
        <dsp:cNvPr id="0" name=""/>
        <dsp:cNvSpPr/>
      </dsp:nvSpPr>
      <dsp:spPr>
        <a:xfrm rot="5400000">
          <a:off x="-89366" y="923054"/>
          <a:ext cx="759264" cy="531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524" y="1074906"/>
        <a:ext cx="531484" cy="227780"/>
      </dsp:txXfrm>
    </dsp:sp>
    <dsp:sp modelId="{746A2E31-E931-480E-A901-4179E9F96D23}">
      <dsp:nvSpPr>
        <dsp:cNvPr id="0" name=""/>
        <dsp:cNvSpPr/>
      </dsp:nvSpPr>
      <dsp:spPr>
        <a:xfrm rot="5400000">
          <a:off x="2898857" y="-1701999"/>
          <a:ext cx="944585" cy="5603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 Типовой комплексный план по противодействию коррупции, согласованный с Департаментом Агентства РК по противодействию коррупции  по Алматинской области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69434" y="673535"/>
        <a:ext cx="5557322" cy="852363"/>
      </dsp:txXfrm>
    </dsp:sp>
    <dsp:sp modelId="{4F95BBF1-C688-4CD3-9AF0-1B4907FA1B75}">
      <dsp:nvSpPr>
        <dsp:cNvPr id="0" name=""/>
        <dsp:cNvSpPr/>
      </dsp:nvSpPr>
      <dsp:spPr>
        <a:xfrm rot="5400000">
          <a:off x="-74155" y="1724925"/>
          <a:ext cx="759264" cy="531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735" y="1876777"/>
        <a:ext cx="531484" cy="227780"/>
      </dsp:txXfrm>
    </dsp:sp>
    <dsp:sp modelId="{76682A77-BE09-46E8-92C9-A2A8F19E4027}">
      <dsp:nvSpPr>
        <dsp:cNvPr id="0" name=""/>
        <dsp:cNvSpPr/>
      </dsp:nvSpPr>
      <dsp:spPr>
        <a:xfrm rot="5400000">
          <a:off x="3113485" y="-863338"/>
          <a:ext cx="521904" cy="5650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Создан Антикоррупционный совет университета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49198" y="1726426"/>
        <a:ext cx="5625002" cy="470950"/>
      </dsp:txXfrm>
    </dsp:sp>
    <dsp:sp modelId="{4F6C6FF3-3C8C-4B5E-9FB5-57BA651615D7}">
      <dsp:nvSpPr>
        <dsp:cNvPr id="0" name=""/>
        <dsp:cNvSpPr/>
      </dsp:nvSpPr>
      <dsp:spPr>
        <a:xfrm rot="5400000">
          <a:off x="-103546" y="2604827"/>
          <a:ext cx="759264" cy="531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44" y="2756679"/>
        <a:ext cx="531484" cy="227780"/>
      </dsp:txXfrm>
    </dsp:sp>
    <dsp:sp modelId="{3DB6F6D0-61DE-410F-B9F6-E12660C13EC4}">
      <dsp:nvSpPr>
        <dsp:cNvPr id="0" name=""/>
        <dsp:cNvSpPr/>
      </dsp:nvSpPr>
      <dsp:spPr>
        <a:xfrm rot="5400000">
          <a:off x="2989732" y="-32171"/>
          <a:ext cx="731887" cy="559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 состав Совета по этике (Состав: 80% - ППС; 20% - обучающиеся по всем уровням образования; наблюдатели – АУП без права голоса)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6850" y="2436439"/>
        <a:ext cx="5561923" cy="660431"/>
      </dsp:txXfrm>
    </dsp:sp>
    <dsp:sp modelId="{BD4691E4-C0A1-4469-8DB8-2290A4DF31D5}">
      <dsp:nvSpPr>
        <dsp:cNvPr id="0" name=""/>
        <dsp:cNvSpPr/>
      </dsp:nvSpPr>
      <dsp:spPr>
        <a:xfrm rot="5400000">
          <a:off x="-113889" y="3439829"/>
          <a:ext cx="759264" cy="531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591681"/>
        <a:ext cx="531484" cy="227780"/>
      </dsp:txXfrm>
    </dsp:sp>
    <dsp:sp modelId="{022653CA-3CE9-4433-A782-8859306EA5F2}">
      <dsp:nvSpPr>
        <dsp:cNvPr id="0" name=""/>
        <dsp:cNvSpPr/>
      </dsp:nvSpPr>
      <dsp:spPr>
        <a:xfrm rot="5400000">
          <a:off x="2997697" y="781274"/>
          <a:ext cx="735796" cy="566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 Совет по академическому качеству (Состав: 80% - ППС; 20% - обучающиеся по всем уровням образования)</a:t>
          </a:r>
          <a:endParaRPr lang="ru-RU" sz="1800" kern="1200" dirty="0"/>
        </a:p>
      </dsp:txBody>
      <dsp:txXfrm rot="-5400000">
        <a:off x="531485" y="3283406"/>
        <a:ext cx="5632302" cy="663958"/>
      </dsp:txXfrm>
    </dsp:sp>
    <dsp:sp modelId="{E995DFD9-AFAE-492F-B930-F020020B416E}">
      <dsp:nvSpPr>
        <dsp:cNvPr id="0" name=""/>
        <dsp:cNvSpPr/>
      </dsp:nvSpPr>
      <dsp:spPr>
        <a:xfrm rot="5400000">
          <a:off x="-113889" y="4125927"/>
          <a:ext cx="759264" cy="531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277779"/>
        <a:ext cx="531484" cy="227780"/>
      </dsp:txXfrm>
    </dsp:sp>
    <dsp:sp modelId="{B81AD24F-DE6D-497B-A7B1-D284AC60B39B}">
      <dsp:nvSpPr>
        <dsp:cNvPr id="0" name=""/>
        <dsp:cNvSpPr/>
      </dsp:nvSpPr>
      <dsp:spPr>
        <a:xfrm rot="5400000">
          <a:off x="3118834" y="1551133"/>
          <a:ext cx="493521" cy="566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Обновлена и утверждена Политика академической честности, Положение об этике</a:t>
          </a:r>
          <a:endParaRPr lang="ru-RU" sz="1800" kern="1200" dirty="0"/>
        </a:p>
      </dsp:txBody>
      <dsp:txXfrm rot="-5400000">
        <a:off x="531484" y="4162575"/>
        <a:ext cx="5644129" cy="445337"/>
      </dsp:txXfrm>
    </dsp:sp>
    <dsp:sp modelId="{44495DCF-9C7F-4480-BBC4-0D1F9DAB2883}">
      <dsp:nvSpPr>
        <dsp:cNvPr id="0" name=""/>
        <dsp:cNvSpPr/>
      </dsp:nvSpPr>
      <dsp:spPr>
        <a:xfrm rot="5400000">
          <a:off x="-113889" y="4812026"/>
          <a:ext cx="759264" cy="531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963878"/>
        <a:ext cx="531484" cy="227780"/>
      </dsp:txXfrm>
    </dsp:sp>
    <dsp:sp modelId="{894C9AB2-4A7A-44D1-A425-C332B68F31E0}">
      <dsp:nvSpPr>
        <dsp:cNvPr id="0" name=""/>
        <dsp:cNvSpPr/>
      </dsp:nvSpPr>
      <dsp:spPr>
        <a:xfrm rot="5400000">
          <a:off x="3118834" y="2214080"/>
          <a:ext cx="493521" cy="5668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Определены ответственные лица по противодействию коррупции в университете</a:t>
          </a:r>
          <a:endParaRPr lang="ru-RU" sz="1800" kern="1200" dirty="0"/>
        </a:p>
      </dsp:txBody>
      <dsp:txXfrm rot="-5400000">
        <a:off x="531484" y="4825522"/>
        <a:ext cx="5644129" cy="445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47EEB-02E0-47FC-A77E-91211BDE9661}">
      <dsp:nvSpPr>
        <dsp:cNvPr id="0" name=""/>
        <dsp:cNvSpPr/>
      </dsp:nvSpPr>
      <dsp:spPr>
        <a:xfrm rot="16200000">
          <a:off x="-376288" y="379087"/>
          <a:ext cx="3504303" cy="274612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 час академической честности со студентами университета  с участием Руководителя республиканского проектного офиса «Саналы ұрпақ»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К. Токушева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(17.09.2020г.)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800" y="700860"/>
        <a:ext cx="2746128" cy="2102581"/>
      </dsp:txXfrm>
    </dsp:sp>
    <dsp:sp modelId="{238972F5-F813-443B-BED8-01512FC193CD}">
      <dsp:nvSpPr>
        <dsp:cNvPr id="0" name=""/>
        <dsp:cNvSpPr/>
      </dsp:nvSpPr>
      <dsp:spPr>
        <a:xfrm rot="16200000">
          <a:off x="2545819" y="379087"/>
          <a:ext cx="3504303" cy="2746128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Организована встреча обучающихся университета с Председателем Агентства по противодействию коррупции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А. Шпекбаевым </a:t>
          </a: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вопросам реализации проектов 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«Акселератор добра» и «Саналы </a:t>
          </a:r>
          <a:r>
            <a:rPr lang="kk-KZ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ұрпақ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(09.10. 2020г. ) 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924907" y="700860"/>
        <a:ext cx="2746128" cy="2102581"/>
      </dsp:txXfrm>
    </dsp:sp>
    <dsp:sp modelId="{7EE34804-B191-4BB6-9986-BA64E8D4DB43}">
      <dsp:nvSpPr>
        <dsp:cNvPr id="0" name=""/>
        <dsp:cNvSpPr/>
      </dsp:nvSpPr>
      <dsp:spPr>
        <a:xfrm rot="16200000">
          <a:off x="5584445" y="379087"/>
          <a:ext cx="3391184" cy="2746128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Проведён </a:t>
          </a:r>
          <a:r>
            <a:rPr lang="ru-RU" sz="18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антикоррупционный</a:t>
          </a: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онлайн семинар с участием ППС и обучающихся </a:t>
          </a:r>
          <a:r>
            <a:rPr lang="ru-RU" sz="18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на тему: «Как и для чего продвигаются принципы «добропорядочности» в университетской среде?» (24.09.2020г.)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906973" y="734796"/>
        <a:ext cx="2746128" cy="2034710"/>
      </dsp:txXfrm>
    </dsp:sp>
    <dsp:sp modelId="{F50D158B-0B87-47F2-B1D3-1BD91A128CD1}">
      <dsp:nvSpPr>
        <dsp:cNvPr id="0" name=""/>
        <dsp:cNvSpPr/>
      </dsp:nvSpPr>
      <dsp:spPr>
        <a:xfrm rot="16200000">
          <a:off x="8717863" y="379087"/>
          <a:ext cx="3028523" cy="2746128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Организована 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онлайн встреча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Члена информационно-просветительского штаба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Е. Сапарова 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молодёжью университета на тему: «Мақсатымыз – әділдік, парасаттылықты дәріптеу» (30.10.2020 г.)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8859061" y="843594"/>
        <a:ext cx="2746128" cy="1817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CEDDB-2055-4B09-9549-CCDE741A8069}">
      <dsp:nvSpPr>
        <dsp:cNvPr id="0" name=""/>
        <dsp:cNvSpPr/>
      </dsp:nvSpPr>
      <dsp:spPr>
        <a:xfrm rot="5400000">
          <a:off x="-105814" y="105814"/>
          <a:ext cx="705426" cy="493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46899"/>
        <a:ext cx="493798" cy="211628"/>
      </dsp:txXfrm>
    </dsp:sp>
    <dsp:sp modelId="{2F388046-D267-4017-83A6-EB826BEFB8C7}">
      <dsp:nvSpPr>
        <dsp:cNvPr id="0" name=""/>
        <dsp:cNvSpPr/>
      </dsp:nvSpPr>
      <dsp:spPr>
        <a:xfrm rot="5400000">
          <a:off x="3117368" y="-2606336"/>
          <a:ext cx="458768" cy="5705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Зачисление в университет, распределение вакантных образовательных грантов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93799" y="39628"/>
        <a:ext cx="5683512" cy="413978"/>
      </dsp:txXfrm>
    </dsp:sp>
    <dsp:sp modelId="{0AF04DA1-57B5-4C6F-9D36-1CC80763343C}">
      <dsp:nvSpPr>
        <dsp:cNvPr id="0" name=""/>
        <dsp:cNvSpPr/>
      </dsp:nvSpPr>
      <dsp:spPr>
        <a:xfrm rot="5400000">
          <a:off x="-83030" y="854641"/>
          <a:ext cx="705426" cy="493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784" y="995726"/>
        <a:ext cx="493798" cy="211628"/>
      </dsp:txXfrm>
    </dsp:sp>
    <dsp:sp modelId="{746A2E31-E931-480E-A901-4179E9F96D23}">
      <dsp:nvSpPr>
        <dsp:cNvPr id="0" name=""/>
        <dsp:cNvSpPr/>
      </dsp:nvSpPr>
      <dsp:spPr>
        <a:xfrm rot="5400000">
          <a:off x="2913540" y="-1801567"/>
          <a:ext cx="877607" cy="5640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Изменение графика сдачи контрольных мероприятий по 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объективным причинам (срезов знаний, промежуточной аттестации и др.) – через  </a:t>
          </a: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личные  кабинеты обучающихся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2000" y="622814"/>
        <a:ext cx="5597847" cy="791925"/>
      </dsp:txXfrm>
    </dsp:sp>
    <dsp:sp modelId="{4F95BBF1-C688-4CD3-9AF0-1B4907FA1B75}">
      <dsp:nvSpPr>
        <dsp:cNvPr id="0" name=""/>
        <dsp:cNvSpPr/>
      </dsp:nvSpPr>
      <dsp:spPr>
        <a:xfrm rot="5400000">
          <a:off x="-68897" y="1675425"/>
          <a:ext cx="705426" cy="493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917" y="1816510"/>
        <a:ext cx="493798" cy="211628"/>
      </dsp:txXfrm>
    </dsp:sp>
    <dsp:sp modelId="{76682A77-BE09-46E8-92C9-A2A8F19E4027}">
      <dsp:nvSpPr>
        <dsp:cNvPr id="0" name=""/>
        <dsp:cNvSpPr/>
      </dsp:nvSpPr>
      <dsp:spPr>
        <a:xfrm rot="5400000">
          <a:off x="3033682" y="-948425"/>
          <a:ext cx="643942" cy="56880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Регистрация </a:t>
          </a:r>
          <a:r>
            <a:rPr lang="ru-RU" sz="16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 рассмотрение личных заявлений обучающихся</a:t>
          </a:r>
          <a:r>
            <a:rPr lang="kk-KZ" sz="16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в том числе </a:t>
          </a:r>
          <a:r>
            <a:rPr lang="ru-RU" sz="16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 фактам нарушения  академической честности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1630" y="1605062"/>
        <a:ext cx="5656612" cy="581072"/>
      </dsp:txXfrm>
    </dsp:sp>
    <dsp:sp modelId="{4F6C6FF3-3C8C-4B5E-9FB5-57BA651615D7}">
      <dsp:nvSpPr>
        <dsp:cNvPr id="0" name=""/>
        <dsp:cNvSpPr/>
      </dsp:nvSpPr>
      <dsp:spPr>
        <a:xfrm rot="5400000">
          <a:off x="-96204" y="2378453"/>
          <a:ext cx="705426" cy="493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10" y="2519538"/>
        <a:ext cx="493798" cy="211628"/>
      </dsp:txXfrm>
    </dsp:sp>
    <dsp:sp modelId="{3DB6F6D0-61DE-410F-B9F6-E12660C13EC4}">
      <dsp:nvSpPr>
        <dsp:cNvPr id="0" name=""/>
        <dsp:cNvSpPr/>
      </dsp:nvSpPr>
      <dsp:spPr>
        <a:xfrm rot="5400000">
          <a:off x="3145769" y="-288628"/>
          <a:ext cx="381994" cy="563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Выдача транскриптов, справок по требованию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9333" y="2356455"/>
        <a:ext cx="5616221" cy="344700"/>
      </dsp:txXfrm>
    </dsp:sp>
    <dsp:sp modelId="{BD4691E4-C0A1-4469-8DB8-2290A4DF31D5}">
      <dsp:nvSpPr>
        <dsp:cNvPr id="0" name=""/>
        <dsp:cNvSpPr/>
      </dsp:nvSpPr>
      <dsp:spPr>
        <a:xfrm rot="5400000">
          <a:off x="-105814" y="3037948"/>
          <a:ext cx="705426" cy="493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3179033"/>
        <a:ext cx="493798" cy="211628"/>
      </dsp:txXfrm>
    </dsp:sp>
    <dsp:sp modelId="{022653CA-3CE9-4433-A782-8859306EA5F2}">
      <dsp:nvSpPr>
        <dsp:cNvPr id="0" name=""/>
        <dsp:cNvSpPr/>
      </dsp:nvSpPr>
      <dsp:spPr>
        <a:xfrm rot="5400000">
          <a:off x="3144014" y="348102"/>
          <a:ext cx="405475" cy="5705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</a:t>
          </a:r>
          <a:r>
            <a:rPr lang="ru-RU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егистрация на прохождение дисциплин в летнем семестре</a:t>
          </a:r>
          <a:endParaRPr lang="ru-RU" sz="1800" kern="1200" dirty="0"/>
        </a:p>
      </dsp:txBody>
      <dsp:txXfrm rot="-5400000">
        <a:off x="493798" y="3018112"/>
        <a:ext cx="5686113" cy="365887"/>
      </dsp:txXfrm>
    </dsp:sp>
    <dsp:sp modelId="{E995DFD9-AFAE-492F-B930-F020020B416E}">
      <dsp:nvSpPr>
        <dsp:cNvPr id="0" name=""/>
        <dsp:cNvSpPr/>
      </dsp:nvSpPr>
      <dsp:spPr>
        <a:xfrm rot="5400000">
          <a:off x="-105814" y="3723298"/>
          <a:ext cx="705426" cy="493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3864383"/>
        <a:ext cx="493798" cy="211628"/>
      </dsp:txXfrm>
    </dsp:sp>
    <dsp:sp modelId="{B81AD24F-DE6D-497B-A7B1-D284AC60B39B}">
      <dsp:nvSpPr>
        <dsp:cNvPr id="0" name=""/>
        <dsp:cNvSpPr/>
      </dsp:nvSpPr>
      <dsp:spPr>
        <a:xfrm rot="5400000">
          <a:off x="2980402" y="1073024"/>
          <a:ext cx="732699" cy="5705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Получение места и размещение в общежитии: </a:t>
          </a:r>
          <a:r>
            <a:rPr lang="kk-KZ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через личные кабинеты обучающихся по принципу </a:t>
          </a:r>
          <a:r>
            <a:rPr lang="kk-KZ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«Заявления в «</a:t>
          </a:r>
          <a:r>
            <a:rPr lang="kk-KZ" sz="1800" b="1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1-CLICK</a:t>
          </a:r>
          <a:r>
            <a:rPr lang="kk-KZ" sz="1800" kern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»</a:t>
          </a:r>
          <a:endParaRPr lang="ru-RU" sz="1800" kern="1200" dirty="0"/>
        </a:p>
      </dsp:txBody>
      <dsp:txXfrm rot="-5400000">
        <a:off x="493799" y="3595395"/>
        <a:ext cx="5670140" cy="661165"/>
      </dsp:txXfrm>
    </dsp:sp>
    <dsp:sp modelId="{44495DCF-9C7F-4480-BBC4-0D1F9DAB2883}">
      <dsp:nvSpPr>
        <dsp:cNvPr id="0" name=""/>
        <dsp:cNvSpPr/>
      </dsp:nvSpPr>
      <dsp:spPr>
        <a:xfrm rot="5400000">
          <a:off x="-105814" y="4469172"/>
          <a:ext cx="705426" cy="49379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0" y="4610257"/>
        <a:ext cx="493798" cy="211628"/>
      </dsp:txXfrm>
    </dsp:sp>
    <dsp:sp modelId="{894C9AB2-4A7A-44D1-A425-C332B68F31E0}">
      <dsp:nvSpPr>
        <dsp:cNvPr id="0" name=""/>
        <dsp:cNvSpPr/>
      </dsp:nvSpPr>
      <dsp:spPr>
        <a:xfrm rot="5400000">
          <a:off x="2986407" y="1939978"/>
          <a:ext cx="720690" cy="5705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Проверка всех видов письменных работ на наличие заимствований с использованием лицензионного   программного продукта </a:t>
          </a:r>
          <a:r>
            <a:rPr lang="ru-RU" sz="16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Antiplagiat.ru </a:t>
          </a:r>
          <a:endParaRPr lang="ru-RU" sz="1600" b="1" kern="1200" dirty="0"/>
        </a:p>
      </dsp:txBody>
      <dsp:txXfrm rot="-5400000">
        <a:off x="493799" y="4467768"/>
        <a:ext cx="5670726" cy="650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8B612-C4E3-450E-9D0C-C1D8858ED4DB}">
      <dsp:nvSpPr>
        <dsp:cNvPr id="0" name=""/>
        <dsp:cNvSpPr/>
      </dsp:nvSpPr>
      <dsp:spPr>
        <a:xfrm>
          <a:off x="0" y="393777"/>
          <a:ext cx="805650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58EDF-24F8-4706-B1D3-301DC4940DF3}">
      <dsp:nvSpPr>
        <dsp:cNvPr id="0" name=""/>
        <dsp:cNvSpPr/>
      </dsp:nvSpPr>
      <dsp:spPr>
        <a:xfrm>
          <a:off x="432803" y="59516"/>
          <a:ext cx="7177173" cy="570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162" tIns="0" rIns="2131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 1 октября 2019 года приказом ректора утверждён и функционирует </a:t>
          </a:r>
          <a:r>
            <a:rPr lang="en-US" sz="1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Call 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центр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Телефон 28-00-06.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649" y="87362"/>
        <a:ext cx="7121481" cy="514728"/>
      </dsp:txXfrm>
    </dsp:sp>
    <dsp:sp modelId="{ABB0A912-F473-45FF-B843-6ADF4602E087}">
      <dsp:nvSpPr>
        <dsp:cNvPr id="0" name=""/>
        <dsp:cNvSpPr/>
      </dsp:nvSpPr>
      <dsp:spPr>
        <a:xfrm>
          <a:off x="0" y="1871003"/>
          <a:ext cx="805650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E0140-862A-4E31-99F0-4535966FF477}">
      <dsp:nvSpPr>
        <dsp:cNvPr id="0" name=""/>
        <dsp:cNvSpPr/>
      </dsp:nvSpPr>
      <dsp:spPr>
        <a:xfrm>
          <a:off x="417161" y="936145"/>
          <a:ext cx="7299325" cy="12237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162" tIns="0" rIns="2131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рамках проекта «Жетісу – адалдық алаңы» в 3 корпусах и 3 студенческих домах университета приказом №010 от 31 октября 2019 года совместно с городским филиалом партии «Nur Otan» и Департаментом Агентства РК по противодействию коррупции по Алматинской области были установлены 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ящики доверия 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901" y="995885"/>
        <a:ext cx="7179845" cy="1104305"/>
      </dsp:txXfrm>
    </dsp:sp>
    <dsp:sp modelId="{B152DA40-2AFB-4C0B-A896-0583DFB25BBD}">
      <dsp:nvSpPr>
        <dsp:cNvPr id="0" name=""/>
        <dsp:cNvSpPr/>
      </dsp:nvSpPr>
      <dsp:spPr>
        <a:xfrm>
          <a:off x="0" y="3042222"/>
          <a:ext cx="805650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EE536-91E8-4BB2-8D29-C80C7D26401C}">
      <dsp:nvSpPr>
        <dsp:cNvPr id="0" name=""/>
        <dsp:cNvSpPr/>
      </dsp:nvSpPr>
      <dsp:spPr>
        <a:xfrm>
          <a:off x="402825" y="2360603"/>
          <a:ext cx="7373373" cy="9177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162" tIns="0" rIns="2131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2019 года в рамках антикоррупционной политики вуза функционирует 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WhatsApp чат 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Председателя Правления - Ректора с активистами университета по вопросам предупреждения коррупционных рисков. 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627" y="2405405"/>
        <a:ext cx="7283769" cy="828175"/>
      </dsp:txXfrm>
    </dsp:sp>
    <dsp:sp modelId="{25A16828-FCBC-45EF-90E0-A83D0A971AA8}">
      <dsp:nvSpPr>
        <dsp:cNvPr id="0" name=""/>
        <dsp:cNvSpPr/>
      </dsp:nvSpPr>
      <dsp:spPr>
        <a:xfrm>
          <a:off x="0" y="4340344"/>
          <a:ext cx="805650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0E0F1-A9E2-42FD-BC06-DF66CFECDF4C}">
      <dsp:nvSpPr>
        <dsp:cNvPr id="0" name=""/>
        <dsp:cNvSpPr/>
      </dsp:nvSpPr>
      <dsp:spPr>
        <a:xfrm>
          <a:off x="402825" y="3531822"/>
          <a:ext cx="7378279" cy="10446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162" tIns="0" rIns="2131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октября 2019 года функционирует Студенческий Парламент 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«Sanaly Stýdent». </a:t>
          </a:r>
          <a:r>
            <a:rPr lang="ru-RU" sz="16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Спикер - студентка 4 курса Алибекова Нурай и состав Студенческого Парламента были определены путем голосования в социальных сетях. Общий охват аудитории голосования – </a:t>
          </a:r>
          <a:r>
            <a:rPr lang="ru-RU" sz="1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4256 человек.</a:t>
          </a:r>
          <a:endParaRPr lang="ru-RU" sz="1600" b="1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822" y="3582819"/>
        <a:ext cx="7276285" cy="942688"/>
      </dsp:txXfrm>
    </dsp:sp>
    <dsp:sp modelId="{8F42171C-3F1E-483C-B3C6-5CF9D41C9A95}">
      <dsp:nvSpPr>
        <dsp:cNvPr id="0" name=""/>
        <dsp:cNvSpPr/>
      </dsp:nvSpPr>
      <dsp:spPr>
        <a:xfrm>
          <a:off x="0" y="5495873"/>
          <a:ext cx="8056500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A58B9-ECDD-4B53-B852-29887D7C5FE3}">
      <dsp:nvSpPr>
        <dsp:cNvPr id="0" name=""/>
        <dsp:cNvSpPr/>
      </dsp:nvSpPr>
      <dsp:spPr>
        <a:xfrm>
          <a:off x="402825" y="4829944"/>
          <a:ext cx="7438284" cy="9020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162" tIns="0" rIns="2131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2020 года в Алматинской области реализуется проект «Акселератор добра». Руководитель проекта - студентка 4 курса специальности «Государственное и местное управление» Тұрдаш Мадина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861" y="4873980"/>
        <a:ext cx="7350212" cy="814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A97F-0374-487A-A1F1-BB883030A2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AE11-ADFC-44A0-916F-0BCB6989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AE11-ADFC-44A0-916F-0BCB698958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5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AE11-ADFC-44A0-916F-0BCB698958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5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AE11-ADFC-44A0-916F-0BCB698958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5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AE11-ADFC-44A0-916F-0BCB698958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5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AE11-ADFC-44A0-916F-0BCB698958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5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AE11-ADFC-44A0-916F-0BCB698958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5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AE11-ADFC-44A0-916F-0BCB698958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5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2CA2A-A567-407D-990C-C7BF1C060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7DA24A-6AE6-49D5-AD89-5AF41A191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1B68A4-F884-40E4-8ADC-CE3A2B62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FB3956-A934-42B6-B4B5-78E94F56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23E2FF-D8D6-43F8-82A8-18FA1362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7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1D3ED5-2ECB-4E69-9EE4-C9865B7C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35314D-C9B1-48BF-AF95-061B73632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6C18E4-16DB-4A5D-9032-6AF55C66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D0771E-48B1-4B5D-AAD9-DF42F79C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53D51B-F29B-4B94-9BD6-38A045CE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7456FE5-B117-425F-93CA-5350A4471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76DA87-0BB0-482D-A2BC-FD4A03D3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809A8F-063F-479B-BFE2-781089BD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C0E878-BD1B-4072-92C9-CD104C3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FF450A-A292-487C-8519-19A31686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6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1C69E-3EA2-473D-A6EF-132B1887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645FA1-F9DC-4994-B156-ACF3BE139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C15172-1403-4898-82C6-19348901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FA53F6-5F28-429C-B320-A7D307BC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5B959A-F8B7-49F7-9E3B-790A685D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4F4D0D-E5E2-49B4-BA1D-639DEE3A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121823-E911-46DF-99FC-39B92950F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6C2204-F878-421B-955C-E9E078F2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70EEE6-421E-4B6C-9980-143265E7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735FE2-0F22-41ED-BDEE-8C427ABC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0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9FB75-4C65-4B44-8382-C9B35183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BC4658-7197-447A-BD00-8CBE8B3A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7C91EB-E1C2-4815-9264-9A734A84E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A30917-8389-40E6-BFC1-47CFA640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AE2502-88BE-435D-96A5-DFB15977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43740F-5D1F-4D93-A068-C6F318A0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3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4A35AD-2DD1-4E24-93F8-17DBFD24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180CDC-5407-407F-8F31-2FDDD03BF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71777B-3345-423F-B412-3CEBA74E3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CF930C1-FF45-4F0D-B310-0342B3E92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ACF142F-8B61-4A9F-87B3-617FF1496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C581872-7F46-4AE4-8611-6377A520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E7E57C-C916-4194-8759-8B33CACF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5F6537-E300-4631-BD3C-D259AD7B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D56CA0-5304-456D-8910-20A5ECDC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1DE83F1-105E-4D7A-82E8-4EA6BCF4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6C442D-39A7-4C56-A30B-54476E2F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792E65-6A25-4D88-9713-2EE66EB3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5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49CC2F8-E7B1-4150-884A-179902E5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EBC9059-A2E7-4CCC-89F2-1B46FEE8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C54C22-5F46-4DBA-BB43-D952F752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A41B3-DDEA-43B3-A7ED-402B7F7D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D82BBB-67C7-4473-B215-0E882FD7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9C7870-8183-4497-8246-32F5358F4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EC22F1-745C-44B8-887C-2C1FC408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AEE2EF-706F-4B10-80E2-244AAD56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3862B1-22D0-4863-913D-96A08608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BDFE92-12D9-407C-9B0F-CFBC1294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2B6C1F-AA5C-4C1E-8389-7E2F5619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C56F1F-1D61-4D97-B034-8D625C70C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115FA2-8EAF-4FB4-A1F5-4DA44A3C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397AD1-9D15-47BB-B30F-5BA9B75D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578DD8-F363-4B8A-86FB-EF91EBDE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8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DC7E3-ECCB-49B6-824F-D839C75D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1B267D-FA0B-4E71-BDB2-93BA204DC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897168-03A1-4737-AD08-550B0E932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1AC3-E138-4D33-A7C0-BFD96481EF0B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CA0F7A-BC1E-475E-B049-3C9D8EF01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385CC1-0D80-48E7-B37C-63BD258D0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4457-0228-4F52-AC22-9A9F2D243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emf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31.png"/><Relationship Id="rId4" Type="http://schemas.openxmlformats.org/officeDocument/2006/relationships/diagramData" Target="../diagrams/data4.xml"/><Relationship Id="rId9" Type="http://schemas.openxmlformats.org/officeDocument/2006/relationships/hyperlink" Target="http://zhgu.edu.kz/content.php?content=blog-rekto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2" t="24376" r="7117" b="54374"/>
          <a:stretch/>
        </p:blipFill>
        <p:spPr bwMode="auto">
          <a:xfrm>
            <a:off x="4023360" y="421177"/>
            <a:ext cx="3962400" cy="112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32723" y="5943601"/>
            <a:ext cx="615437" cy="650448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042448"/>
            <a:ext cx="10418323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</a:t>
            </a: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антикоррупционной деятельности </a:t>
            </a: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НАО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«Жетысуский университет </a:t>
            </a: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имени Ильяса Жансугурова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09280" y="214009"/>
            <a:ext cx="838880" cy="1102173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0450" y="4686423"/>
            <a:ext cx="4587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БАЙМЫРЗАЕВ ҚУАТ МАРАТҰЛЫ</a:t>
            </a:r>
            <a:b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Председатель 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Правления -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Ректор</a:t>
            </a: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2552" y="5960259"/>
            <a:ext cx="2777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февраль, 2021 г.</a:t>
            </a:r>
            <a:endParaRPr lang="ru-RU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340173" y="271306"/>
            <a:ext cx="3215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kk-KZ" sz="28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</a:t>
            </a:r>
            <a:endParaRPr lang="ru-RU" sz="2800" b="1" dirty="0" smtClean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 flipV="1">
            <a:off x="612032" y="777239"/>
            <a:ext cx="2470313" cy="10961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2" t="24376" r="7117" b="54374"/>
          <a:stretch/>
        </p:blipFill>
        <p:spPr bwMode="auto">
          <a:xfrm>
            <a:off x="7985760" y="213361"/>
            <a:ext cx="3962400" cy="118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44137" y="6070627"/>
            <a:ext cx="504023" cy="5234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82" y="1062181"/>
            <a:ext cx="7547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Недопущение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коррупционных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проявлений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деятельности университета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путем повышение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правовой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грамотности всех участников образовательного процесса и создания атмосферы «нулевой»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терпимости к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любым проявлениям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коррупции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D5D4D88-061C-4B09-AD3E-380E9DFC9023}"/>
              </a:ext>
            </a:extLst>
          </p:cNvPr>
          <p:cNvGrpSpPr/>
          <p:nvPr/>
        </p:nvGrpSpPr>
        <p:grpSpPr>
          <a:xfrm>
            <a:off x="2693186" y="2378913"/>
            <a:ext cx="5801995" cy="4410075"/>
            <a:chOff x="3279052" y="1882059"/>
            <a:chExt cx="5801995" cy="4410075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xmlns="" id="{677A7905-D078-4E21-BC77-FDBB2C792BD1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3279052" y="1882059"/>
              <a:ext cx="5801995" cy="4410075"/>
            </a:xfrm>
            <a:prstGeom prst="rect">
              <a:avLst/>
            </a:prstGeom>
            <a:noFill/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6DABD935-B1F8-4350-B9DB-ED182CA35889}"/>
                </a:ext>
              </a:extLst>
            </p:cNvPr>
            <p:cNvSpPr/>
            <p:nvPr/>
          </p:nvSpPr>
          <p:spPr>
            <a:xfrm>
              <a:off x="5135272" y="3796205"/>
              <a:ext cx="1917026" cy="17924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ПРИНЦИПЫ РЕАЛИЗАЦИИ АНТИКОРРУПЦИОННОЙ </a:t>
              </a:r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ПОЛИТИКИ В ВУЗе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2D2F98-F417-4271-95E5-3886752C4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2171048"/>
            <a:ext cx="1944810" cy="1144102"/>
          </a:xfrm>
          <a:prstGeom prst="rect">
            <a:avLst/>
          </a:prstGeom>
        </p:spPr>
      </p:pic>
      <p:pic>
        <p:nvPicPr>
          <p:cNvPr id="2050" name="Picture 2" descr="https://ivesep-39.ru/wp-content/uploads/2016/09/%D0%B0%D0%BD%D1%82%D0%B8%D0%BA%D0%BE%D1%80%D1%8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16117" b="36789"/>
          <a:stretch/>
        </p:blipFill>
        <p:spPr bwMode="auto">
          <a:xfrm>
            <a:off x="9073022" y="3933545"/>
            <a:ext cx="3118978" cy="26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old2.zhgu.edu.kz/uploads/posts/2019-10/1571222264__dsc0031.jpg">
            <a:extLst>
              <a:ext uri="{FF2B5EF4-FFF2-40B4-BE49-F238E27FC236}">
                <a16:creationId xmlns:a16="http://schemas.microsoft.com/office/drawing/2014/main" xmlns="" id="{F79E0F63-64B8-4602-8DBC-0AF7F107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1" y="1587160"/>
            <a:ext cx="3962400" cy="2311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70CA3F-A891-425E-BBC3-B352D87A0D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23651" r="3766" b="13174"/>
          <a:stretch/>
        </p:blipFill>
        <p:spPr>
          <a:xfrm>
            <a:off x="8655261" y="4806140"/>
            <a:ext cx="1834460" cy="1787907"/>
          </a:xfrm>
          <a:prstGeom prst="rect">
            <a:avLst/>
          </a:prstGeom>
          <a:effectLst>
            <a:glow rad="190500">
              <a:schemeClr val="accent1">
                <a:alpha val="40000"/>
              </a:schemeClr>
            </a:glow>
          </a:effec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xmlns="" id="{14A1A367-E4D1-48CD-93F3-843A3C3F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9" y="3583211"/>
            <a:ext cx="2538797" cy="1549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56F70F-E490-49A5-8393-39EC3F2B3F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9" y="5132781"/>
            <a:ext cx="2474247" cy="167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2" descr="blob:https://web.whatsapp.com/26654185-15e7-4076-8dea-57ad4840e9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27E725E-04DA-48F2-9CCF-4EA2670D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31" y="1023871"/>
            <a:ext cx="2638090" cy="383513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1" y="193051"/>
            <a:ext cx="7985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Реализация Плана мероприятий по антикоррупционной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 flipV="1">
            <a:off x="456756" y="1198388"/>
            <a:ext cx="7373727" cy="10962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444137" y="6070627"/>
            <a:ext cx="504023" cy="5234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662957076"/>
              </p:ext>
            </p:extLst>
          </p:nvPr>
        </p:nvGraphicFramePr>
        <p:xfrm>
          <a:off x="134911" y="1299096"/>
          <a:ext cx="6199706" cy="555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6A95D7C-F12D-45BE-80DB-492507A77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9005749" y="-732141"/>
            <a:ext cx="2331619" cy="39594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4E9E77D-2B64-47AB-8FE1-1A8CCFE8F9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7377" y="2413416"/>
            <a:ext cx="1900921" cy="2670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CC8EAD7-5C43-4058-ACA9-BDB5FF7AF3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" b="22539"/>
          <a:stretch/>
        </p:blipFill>
        <p:spPr>
          <a:xfrm>
            <a:off x="6649154" y="4671876"/>
            <a:ext cx="1778223" cy="217194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7525EA3-650E-4353-A1A8-22389DDAD6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45" y="2413417"/>
            <a:ext cx="1703164" cy="26702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A6D5E3B-C85D-4CDB-8EA2-6B07D33063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75" y="5099095"/>
            <a:ext cx="1507385" cy="17443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FF5736E-50FF-45A7-BAF2-754C7AC149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83" y="5099096"/>
            <a:ext cx="1458687" cy="17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340172" y="271306"/>
            <a:ext cx="10632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kk-KZ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АНТИКОРРУПЦИОННОГО СОЗНАНИЯ</a:t>
            </a:r>
            <a:endParaRPr lang="ru-RU" sz="2400" b="1" dirty="0" smtClean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 flipV="1">
            <a:off x="612032" y="788200"/>
            <a:ext cx="10120925" cy="1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444137" y="6070627"/>
            <a:ext cx="504023" cy="5234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67968121"/>
              </p:ext>
            </p:extLst>
          </p:nvPr>
        </p:nvGraphicFramePr>
        <p:xfrm>
          <a:off x="340173" y="917795"/>
          <a:ext cx="11607988" cy="350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2DED224-F276-4EBE-914B-AD66F0BDDE6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2" y="4332158"/>
            <a:ext cx="2698375" cy="246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385A3E1-E083-4A26-91E4-B15EFE98D48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46" y="4332158"/>
            <a:ext cx="2827541" cy="246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9663B31-0CC1-432F-8CBA-B73C888370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73" y="4332159"/>
            <a:ext cx="2787776" cy="246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9F3F0C4-0764-4013-9684-CD40C07978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90" y="4248815"/>
            <a:ext cx="2709670" cy="254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9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34B5AF5-4FCD-4DAC-9274-893BB512E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76" y="532916"/>
            <a:ext cx="2489444" cy="180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-252013" y="117705"/>
            <a:ext cx="11948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kk-KZ" sz="20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ИНФОРМАЦИОННО-РАЗЪЯСНИТЕЛЬНАЯ РАБОТА: ГОСТЕВЫЕ СЕМИНАРЫ, ВСТРЕЧИ</a:t>
            </a:r>
            <a:endParaRPr lang="ru-RU" sz="2000" b="1" dirty="0" smtClean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 flipV="1">
            <a:off x="696344" y="517815"/>
            <a:ext cx="9753414" cy="26063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444137" y="6070627"/>
            <a:ext cx="504023" cy="5234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641ABD-20EC-4A60-B8A9-A39695A6A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70" y="3738592"/>
            <a:ext cx="2454645" cy="196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340173" y="897574"/>
            <a:ext cx="7175965" cy="1495288"/>
            <a:chOff x="0" y="0"/>
            <a:chExt cx="7175965" cy="14952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трелка вправо 10"/>
            <p:cNvSpPr/>
            <p:nvPr/>
          </p:nvSpPr>
          <p:spPr>
            <a:xfrm>
              <a:off x="0" y="0"/>
              <a:ext cx="7175965" cy="1495288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трелка вправо 4"/>
            <p:cNvSpPr/>
            <p:nvPr/>
          </p:nvSpPr>
          <p:spPr>
            <a:xfrm>
              <a:off x="0" y="186911"/>
              <a:ext cx="6615232" cy="1121466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П</a:t>
              </a:r>
              <a:r>
                <a:rPr lang="ru-RU" sz="2000" kern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роведен онлайн семинар с участием ППС и обучающихся на тему: «</a:t>
              </a:r>
              <a:r>
                <a:rPr lang="ru-RU" sz="2000" b="1" kern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Будущее без коррупции</a:t>
              </a:r>
              <a:r>
                <a:rPr lang="ru-RU" sz="2000" kern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», в честь международного дня борьбы с коррупцией, в рамках акции «Чистая </a:t>
              </a:r>
              <a:r>
                <a:rPr lang="ru-RU" sz="2000" kern="12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сессия» (09.12. 2020 г.)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358752" y="2402287"/>
            <a:ext cx="7675676" cy="1579531"/>
            <a:chOff x="1049602" y="1572729"/>
            <a:chExt cx="7675676" cy="13474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трелка вправо 13"/>
            <p:cNvSpPr/>
            <p:nvPr/>
          </p:nvSpPr>
          <p:spPr>
            <a:xfrm>
              <a:off x="1049602" y="1572729"/>
              <a:ext cx="7675676" cy="1347436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право 4"/>
            <p:cNvSpPr/>
            <p:nvPr/>
          </p:nvSpPr>
          <p:spPr>
            <a:xfrm>
              <a:off x="1070814" y="1751163"/>
              <a:ext cx="7170388" cy="1010577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kern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прямом эфире </a:t>
              </a:r>
              <a:r>
                <a:rPr lang="en-US" b="1" kern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Facebook</a:t>
              </a:r>
              <a:r>
                <a:rPr lang="ru-RU" kern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прошла встреча начальника Молодёжного центра университета Б. Гусенова с обучающимися университета и молодежи области по вопросам реализации проекта «</a:t>
              </a:r>
              <a:r>
                <a:rPr lang="kk-KZ" b="1" kern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Саналы ұрпақ</a:t>
              </a:r>
              <a:r>
                <a:rPr lang="ru-RU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 и развития </a:t>
              </a:r>
              <a:r>
                <a:rPr lang="kk-KZ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«Школы добропорядочности»</a:t>
              </a:r>
              <a:r>
                <a:rPr lang="ru-RU" b="1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(05.01.2021 г.)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2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79964" y="5556722"/>
            <a:ext cx="7700260" cy="1191084"/>
            <a:chOff x="0" y="3030762"/>
            <a:chExt cx="8156904" cy="12343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трелка вправо 16"/>
            <p:cNvSpPr/>
            <p:nvPr/>
          </p:nvSpPr>
          <p:spPr>
            <a:xfrm>
              <a:off x="0" y="3030762"/>
              <a:ext cx="8156904" cy="1234304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0" y="3185050"/>
              <a:ext cx="7694040" cy="925728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algn="ctr"/>
              <a:r>
                <a:rPr lang="ru-RU" sz="1600" kern="12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Организована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встреча 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</a:t>
              </a: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Первым заместителем руководителя Д</a:t>
              </a:r>
              <a:r>
                <a:rPr lang="ru-RU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епартамента Агентства РК по противодействию коррупции</a:t>
              </a: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(Антикоррупционной службы) по Алматинской области </a:t>
              </a:r>
              <a:r>
                <a:rPr lang="ru-RU" sz="16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</a:t>
              </a:r>
              <a:r>
                <a:rPr lang="ru-RU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Жумабаевым </a:t>
              </a:r>
              <a:r>
                <a: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телестудии университета </a:t>
              </a: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42C6628-F7B9-405C-ADFD-7AE68C2235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04" y="1983413"/>
            <a:ext cx="2409709" cy="199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40172" y="3981817"/>
            <a:ext cx="8003097" cy="1624503"/>
            <a:chOff x="-133135" y="3030762"/>
            <a:chExt cx="8156904" cy="12343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трелка вправо 21"/>
            <p:cNvSpPr/>
            <p:nvPr/>
          </p:nvSpPr>
          <p:spPr>
            <a:xfrm>
              <a:off x="-133135" y="3030762"/>
              <a:ext cx="8156904" cy="1234304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 вправо 4"/>
            <p:cNvSpPr/>
            <p:nvPr/>
          </p:nvSpPr>
          <p:spPr>
            <a:xfrm>
              <a:off x="0" y="3185050"/>
              <a:ext cx="7694040" cy="925728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Организован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вебинар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с участием ППС и обучающихся на тему: «Профилактика совершения коррупционных правонарушений в Алматинской области». Спикером выступил Руководитель республиканского проектного офиса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«Саналы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ұрпақ» К.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Токушев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(19.02.2021г.)</a:t>
              </a: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4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B821DB5-A080-4932-8FAC-B8913088A98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15" y="4794069"/>
            <a:ext cx="2229885" cy="206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12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Шестиугольник 15">
            <a:extLst>
              <a:ext uri="{FF2B5EF4-FFF2-40B4-BE49-F238E27FC236}">
                <a16:creationId xmlns="" xmlns:a16="http://schemas.microsoft.com/office/drawing/2014/main" id="{54B0E47B-5E8B-45A2-9C1F-F3FBDEC7833B}"/>
              </a:ext>
            </a:extLst>
          </p:cNvPr>
          <p:cNvSpPr/>
          <p:nvPr/>
        </p:nvSpPr>
        <p:spPr>
          <a:xfrm>
            <a:off x="6429997" y="2911835"/>
            <a:ext cx="4165444" cy="279168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2019- 2020 уч. году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рамках акции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«Чистая сессия»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результатам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прокторинга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составлено  </a:t>
            </a: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280  </a:t>
            </a: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актов 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нарушения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принципов Политики академической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честности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179882" y="271306"/>
            <a:ext cx="11516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kk-KZ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ДЕЯТЕЛЬНОСТИ ПО ПРИНЦИПУ «ОДНОГО ОКНА» </a:t>
            </a:r>
            <a:endParaRPr lang="ru-RU" sz="2400" b="1" dirty="0" smtClean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 flipV="1">
            <a:off x="612032" y="777239"/>
            <a:ext cx="9776152" cy="10962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444137" y="6070627"/>
            <a:ext cx="504023" cy="5234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8426024"/>
              </p:ext>
            </p:extLst>
          </p:nvPr>
        </p:nvGraphicFramePr>
        <p:xfrm>
          <a:off x="372189" y="1589780"/>
          <a:ext cx="6199706" cy="526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2032" y="788201"/>
            <a:ext cx="988108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17030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университете разработана платформа нового поколения SmartZhetysu,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обеспечена реализация принципа «Одного электронного окна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следующим мероприятиям: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4FDE57A-5078-4E19-ABEC-CB2B9D959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228" y="1556786"/>
            <a:ext cx="1098957" cy="19170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E20E5D8-6E54-43F9-A897-C2401BD05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472" y="1478476"/>
            <a:ext cx="1240235" cy="1995388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0862A308-706A-49ED-8888-9B668BECEC00}"/>
              </a:ext>
            </a:extLst>
          </p:cNvPr>
          <p:cNvGrpSpPr/>
          <p:nvPr/>
        </p:nvGrpSpPr>
        <p:grpSpPr>
          <a:xfrm>
            <a:off x="9348790" y="1515026"/>
            <a:ext cx="2843210" cy="2922063"/>
            <a:chOff x="4634400" y="2169000"/>
            <a:chExt cx="3171600" cy="263769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Шестиугольник 13">
              <a:extLst>
                <a:ext uri="{FF2B5EF4-FFF2-40B4-BE49-F238E27FC236}">
                  <a16:creationId xmlns="" xmlns:a16="http://schemas.microsoft.com/office/drawing/2014/main" id="{59CC25CB-E77C-4E05-A83E-BEAAE563C84E}"/>
                </a:ext>
              </a:extLst>
            </p:cNvPr>
            <p:cNvSpPr/>
            <p:nvPr/>
          </p:nvSpPr>
          <p:spPr>
            <a:xfrm>
              <a:off x="5272796" y="2349000"/>
              <a:ext cx="2533204" cy="2183796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Шестиугольник 14">
              <a:extLst>
                <a:ext uri="{FF2B5EF4-FFF2-40B4-BE49-F238E27FC236}">
                  <a16:creationId xmlns="" xmlns:a16="http://schemas.microsoft.com/office/drawing/2014/main" id="{54B0E47B-5E8B-45A2-9C1F-F3FBDEC7833B}"/>
                </a:ext>
              </a:extLst>
            </p:cNvPr>
            <p:cNvSpPr/>
            <p:nvPr/>
          </p:nvSpPr>
          <p:spPr>
            <a:xfrm>
              <a:off x="4634400" y="2169000"/>
              <a:ext cx="2923200" cy="263769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личных кабинетах обучающихся обеспечен онлайн-доступ  к  участию в анкетировании</a:t>
              </a:r>
            </a:p>
            <a:p>
              <a:pPr algn="ctr"/>
              <a:r>
                <a: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Результаты анкетирования показывают </a:t>
              </a:r>
              <a:r>
                <a:rPr lang="ru-RU" sz="1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благоприятную обстановку в университетской среде. </a:t>
              </a:r>
              <a:endPara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3" descr="C:\Users\к1-128\Desktop\Бархудар\Таза сессия\Отправка\7.jpg">
            <a:extLst>
              <a:ext uri="{FF2B5EF4-FFF2-40B4-BE49-F238E27FC236}">
                <a16:creationId xmlns:a16="http://schemas.microsoft.com/office/drawing/2014/main" xmlns="" id="{52514626-7076-4ACE-AA25-863F5BDF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596" y="4710761"/>
            <a:ext cx="2360639" cy="2152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F211C2C1-FDF7-4435-A894-9B0B4728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55" y="5215095"/>
            <a:ext cx="1445057" cy="156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FD60C8-22D2-4A56-AFEB-4F517F6F5F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28" y="4950545"/>
            <a:ext cx="1531700" cy="191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7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D3209B-1A29-40EE-B9DA-76C9C77E9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588" r="9463" b="1460"/>
          <a:stretch/>
        </p:blipFill>
        <p:spPr>
          <a:xfrm>
            <a:off x="9296322" y="1392766"/>
            <a:ext cx="2827719" cy="21502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-1" y="271305"/>
            <a:ext cx="11063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kk-KZ" sz="20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ОТКРЫТОСТИ, ПРОЗРАЧНОСТИ И ДОБРОПОРЯДОЧНОСТИ В ВУЗЕ</a:t>
            </a:r>
            <a:endParaRPr lang="ru-RU" sz="2000" b="1" dirty="0" smtClean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 flipV="1">
            <a:off x="612032" y="777239"/>
            <a:ext cx="6658198" cy="10962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444137" y="6070627"/>
            <a:ext cx="504023" cy="5234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18791382"/>
              </p:ext>
            </p:extLst>
          </p:nvPr>
        </p:nvGraphicFramePr>
        <p:xfrm>
          <a:off x="194873" y="899410"/>
          <a:ext cx="8056500" cy="595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364281" y="3614837"/>
            <a:ext cx="2810972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7030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Телефон: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+7(728)222-00-20</a:t>
            </a:r>
          </a:p>
          <a:p>
            <a:pPr algn="just">
              <a:tabLst>
                <a:tab pos="117030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Доп.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вн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. 11-07</a:t>
            </a:r>
          </a:p>
          <a:p>
            <a:pPr algn="just">
              <a:tabLst>
                <a:tab pos="117030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Почта: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vuz@zhgu.edu.kz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170305" algn="l"/>
              </a:tabLs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http://zhgu.edu.kz/content.php?content=blog-rektora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827AF3B-04D3-4F14-BFA2-935415E88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84" y="990833"/>
            <a:ext cx="1045029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152E4DA-AA40-4571-B14D-5F0FE947C2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2805" y="2035862"/>
            <a:ext cx="1233517" cy="114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CEB5ACB-7720-4AAA-A701-A572D3A9A6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3309" y="3253096"/>
            <a:ext cx="1240972" cy="11867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07042" y="4578011"/>
            <a:ext cx="1891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удовлетворенности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политикой университета составляет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90,7%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6542" r="1001" b="9367"/>
          <a:stretch/>
        </p:blipFill>
        <p:spPr bwMode="auto">
          <a:xfrm>
            <a:off x="10014851" y="4905731"/>
            <a:ext cx="2160402" cy="17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792</Words>
  <Application>Microsoft Office PowerPoint</Application>
  <PresentationFormat>Произвольный</PresentationFormat>
  <Paragraphs>82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 Ертасова</dc:creator>
  <cp:lastModifiedBy>малый зал</cp:lastModifiedBy>
  <cp:revision>204</cp:revision>
  <cp:lastPrinted>2021-02-25T04:57:28Z</cp:lastPrinted>
  <dcterms:created xsi:type="dcterms:W3CDTF">2020-11-06T09:41:48Z</dcterms:created>
  <dcterms:modified xsi:type="dcterms:W3CDTF">2021-02-25T06:18:33Z</dcterms:modified>
</cp:coreProperties>
</file>