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86075-2B3F-40DD-926B-752A1AADC2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D7865-0FE0-4B17-AD12-28C06A57A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0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9FC88-5A49-4B58-BD58-4013E3E7D8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1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9FC88-5A49-4B58-BD58-4013E3E7D8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1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9FC88-5A49-4B58-BD58-4013E3E7D8A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1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9FC88-5A49-4B58-BD58-4013E3E7D8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1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F285-93EE-4F20-9F4C-DE819C612CB4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44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E22-826D-4EE7-B6EE-5BD248368D14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5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984C-8E57-4EAF-9D5E-EE68FB2A0C2B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9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432D-81CE-4566-95D2-F500B4FD722C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5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4E06-B204-4769-9FD5-F50F4C694D9D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8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26B3-B8E7-4D3C-963B-24E840672C0D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4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A527-986A-4BBC-A146-A8F1B4B90EE9}" type="datetime1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5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3854-8830-4AFB-9FD8-0191C355965E}" type="datetime1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9227-DDB2-45C2-8BC2-538276D23A11}" type="datetime1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3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074-3DAB-4CC3-8603-2D19757729E3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7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94B-A290-42A5-8A33-6E21DA1E6C83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7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7E4E-4901-4016-BB72-B8414230AA23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3755-A4DC-47FB-9965-0A5F5A21C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7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zoom.us/j/8763056479?pwd=T0hJVlRtVm8wOHNHUldqUnlPa2dhdz09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oom.us/j/8763056479?pwd=T0hJVlRtVm8wOHNHUldqUnlPa2dhdz09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et.google.com/oho-wrgs-roq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ана\Desktop\Logo Zhetysu University (горизонатльный)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32" y="281961"/>
            <a:ext cx="3536199" cy="84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751" y="1484784"/>
            <a:ext cx="9144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Семинар на тему </a:t>
            </a:r>
          </a:p>
          <a:p>
            <a:pPr lvl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«Основные навыки работы с базами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Web of Science 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Clarivate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Analytics)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Scopus (Elsevier)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admin\Desktop\Без наз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14" y="4098306"/>
            <a:ext cx="410452" cy="41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admin\Desktop\images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67" y="4087552"/>
            <a:ext cx="431959" cy="4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535532" y="4070826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17.05.2021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977" y="4525401"/>
            <a:ext cx="2543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Оспанова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Жансая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Ордаханқызы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 отдела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науки и коммерциализации научных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проектов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47706" y="4025240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16:00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91516" y="4699271"/>
            <a:ext cx="4716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Подключиться к конференции </a:t>
            </a:r>
            <a:r>
              <a:rPr lang="ru-RU" dirty="0" err="1" smtClean="0"/>
              <a:t>Zoom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https</a:t>
            </a:r>
            <a:r>
              <a:rPr lang="ru-RU" dirty="0">
                <a:hlinkClick r:id="rId6"/>
              </a:rPr>
              <a:t>://</a:t>
            </a:r>
            <a:r>
              <a:rPr lang="ru-RU" dirty="0" smtClean="0">
                <a:hlinkClick r:id="rId6"/>
              </a:rPr>
              <a:t>zoom.us/j/8763056479?pwd=T0hJVlRtVm8wOHNHUldqUnlPa2dhdz09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Идентификатор </a:t>
            </a:r>
            <a:r>
              <a:rPr lang="ru-RU" dirty="0"/>
              <a:t>конференции: 876 305 </a:t>
            </a:r>
            <a:r>
              <a:rPr lang="ru-RU" dirty="0" smtClean="0"/>
              <a:t>6479</a:t>
            </a:r>
          </a:p>
          <a:p>
            <a:r>
              <a:rPr lang="ru-RU" dirty="0" smtClean="0"/>
              <a:t>Код </a:t>
            </a:r>
            <a:r>
              <a:rPr lang="ru-RU" dirty="0"/>
              <a:t>доступа: 2223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660748" y="6176590"/>
            <a:ext cx="2133600" cy="365125"/>
          </a:xfrm>
        </p:spPr>
        <p:txBody>
          <a:bodyPr/>
          <a:lstStyle/>
          <a:p>
            <a:fld id="{2B863755-A4DC-47FB-9965-0A5F5A21C392}" type="slidenum">
              <a:rPr lang="ru-RU" smtClean="0"/>
              <a:t>1</a:t>
            </a:fld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47" y="4699271"/>
            <a:ext cx="834151" cy="834151"/>
          </a:xfrm>
          <a:prstGeom prst="rect">
            <a:avLst/>
          </a:prstGeom>
        </p:spPr>
      </p:pic>
      <p:pic>
        <p:nvPicPr>
          <p:cNvPr id="1028" name="Picture 4" descr="C:\Users\789632144\Downloads\загруженное-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193" y="3013795"/>
            <a:ext cx="3052905" cy="8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789632144\Downloads\загруженное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390" y="3013795"/>
            <a:ext cx="2816347" cy="80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ана\Desktop\Logo Zhetysu University (горизонатльный)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32" y="281961"/>
            <a:ext cx="3536199" cy="84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845" y="1520775"/>
            <a:ext cx="9144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Семинар на тему </a:t>
            </a:r>
          </a:p>
          <a:p>
            <a:pPr lvl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«Публикация научных статей в журналах, индексируемых в базах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Web of Science 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Clarivate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Analytics)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Scopus (Elsevier)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175" y="4368599"/>
            <a:ext cx="21438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Мусалиева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Акмарал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Алдабергенқызы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 отдела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науки и коммерциализации научных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проектов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660748" y="6317857"/>
            <a:ext cx="2133600" cy="365125"/>
          </a:xfrm>
        </p:spPr>
        <p:txBody>
          <a:bodyPr/>
          <a:lstStyle/>
          <a:p>
            <a:fld id="{2B863755-A4DC-47FB-9965-0A5F5A21C392}" type="slidenum">
              <a:rPr lang="ru-RU" smtClean="0"/>
              <a:t>2</a:t>
            </a:fld>
            <a:endParaRPr lang="ru-RU"/>
          </a:p>
        </p:txBody>
      </p:sp>
      <p:pic>
        <p:nvPicPr>
          <p:cNvPr id="1028" name="Picture 4" descr="C:\Users\789632144\Downloads\загруженное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24" y="3356992"/>
            <a:ext cx="3052905" cy="89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789632144\Downloads\загруженное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924" y="3356992"/>
            <a:ext cx="2816347" cy="80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dmin\Desktop\Без названия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14" y="4239573"/>
            <a:ext cx="410452" cy="41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admin\Desktop\images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67" y="4228819"/>
            <a:ext cx="431959" cy="4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535532" y="4212093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19.05.2021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47706" y="4166507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16:00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91516" y="4840538"/>
            <a:ext cx="4716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Подключиться к конференции </a:t>
            </a:r>
            <a:r>
              <a:rPr lang="ru-RU" dirty="0" err="1" smtClean="0"/>
              <a:t>Zoom</a:t>
            </a:r>
            <a:endParaRPr lang="ru-RU" dirty="0" smtClean="0"/>
          </a:p>
          <a:p>
            <a:r>
              <a:rPr lang="ru-RU" dirty="0" smtClean="0">
                <a:hlinkClick r:id="rId8"/>
              </a:rPr>
              <a:t>https</a:t>
            </a:r>
            <a:r>
              <a:rPr lang="ru-RU" dirty="0">
                <a:hlinkClick r:id="rId8"/>
              </a:rPr>
              <a:t>://</a:t>
            </a:r>
            <a:r>
              <a:rPr lang="ru-RU" dirty="0" smtClean="0">
                <a:hlinkClick r:id="rId8"/>
              </a:rPr>
              <a:t>zoom.us/j/8763056479?pwd=T0hJVlRtVm8wOHNHUldqUnlPa2dhdz09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Идентификатор </a:t>
            </a:r>
            <a:r>
              <a:rPr lang="ru-RU" dirty="0"/>
              <a:t>конференции: 876 305 </a:t>
            </a:r>
            <a:r>
              <a:rPr lang="ru-RU" dirty="0" smtClean="0"/>
              <a:t>6479</a:t>
            </a:r>
          </a:p>
          <a:p>
            <a:r>
              <a:rPr lang="ru-RU" dirty="0" smtClean="0"/>
              <a:t>Код </a:t>
            </a:r>
            <a:r>
              <a:rPr lang="ru-RU" dirty="0"/>
              <a:t>доступа: 2224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Номер слайда 15"/>
          <p:cNvSpPr txBox="1">
            <a:spLocks/>
          </p:cNvSpPr>
          <p:nvPr/>
        </p:nvSpPr>
        <p:spPr>
          <a:xfrm>
            <a:off x="6660748" y="6317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863755-A4DC-47FB-9965-0A5F5A21C392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47" y="4840538"/>
            <a:ext cx="834151" cy="8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ана\Desktop\Logo Zhetysu University (горизонатльный)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32" y="281961"/>
            <a:ext cx="3536199" cy="84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751" y="1484784"/>
            <a:ext cx="91440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Обучающий семинар по подготовке заявок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заявок</a:t>
            </a:r>
            <a:endParaRPr lang="en-US" sz="2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участие в конкурсе по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грантовому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endParaRPr lang="en-US" sz="2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программно-целевому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финансированию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3" descr="C:\Users\admin\Desktop\Без наз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09" y="4905945"/>
            <a:ext cx="410452" cy="41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admin\Desktop\images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193" y="4931620"/>
            <a:ext cx="431959" cy="4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515627" y="4878465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27.05.2021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71157" y="5573588"/>
            <a:ext cx="726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Карашолакова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Лаззат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Наушабаевна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Начальник отдела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науки и коммерциализации научных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проектов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49432" y="4869308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16:00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660748" y="6176590"/>
            <a:ext cx="2133600" cy="365125"/>
          </a:xfrm>
        </p:spPr>
        <p:txBody>
          <a:bodyPr/>
          <a:lstStyle/>
          <a:p>
            <a:fld id="{2B863755-A4DC-47FB-9965-0A5F5A21C392}" type="slidenum">
              <a:rPr lang="ru-RU" smtClean="0"/>
              <a:t>3</a:t>
            </a:fld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072" y="4131431"/>
            <a:ext cx="906940" cy="90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ана\Desktop\Logo Zhetysu University (горизонатльный)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32" y="281961"/>
            <a:ext cx="3536199" cy="84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903" y="1340768"/>
            <a:ext cx="91440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Международная конференция «Дистанционное обучение: современные подходы (проблемы, опыт) в учебном процессе»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" descr="blob:https://web.whatsapp.com/db8625f2-64cd-4543-9bb5-1d093a3aca8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3" descr="C:\Users\admin\Desktop\Без наз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96" y="5270882"/>
            <a:ext cx="410452" cy="41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admin\Desktop\images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780" y="5296557"/>
            <a:ext cx="431959" cy="4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171214" y="5243402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21.05.2021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573" y="2774760"/>
            <a:ext cx="72603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Работа конференции планируется по следующим направлениям:</a:t>
            </a:r>
          </a:p>
          <a:p>
            <a:pPr lvl="0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Дистанционные образовательные технологии: проблемы и перспективы развития.</a:t>
            </a:r>
          </a:p>
          <a:p>
            <a:pPr lvl="0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Цифровое образование: инвестиция в будущее.</a:t>
            </a:r>
          </a:p>
          <a:p>
            <a:pPr lvl="0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К 70-летию доктора педагогических наук, профессора С.М. Сеитовой «Проблемы</a:t>
            </a:r>
          </a:p>
          <a:p>
            <a:pPr lvl="0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формирования профессиональной компетентности будущих специалистов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905019" y="5234245"/>
            <a:ext cx="1787281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10:00</a:t>
            </a:r>
          </a:p>
          <a:p>
            <a:pPr lvl="0"/>
            <a:endParaRPr lang="kk-KZ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454346" y="5636012"/>
            <a:ext cx="2133600" cy="365125"/>
          </a:xfrm>
        </p:spPr>
        <p:txBody>
          <a:bodyPr/>
          <a:lstStyle/>
          <a:p>
            <a:fld id="{2B863755-A4DC-47FB-9965-0A5F5A21C392}" type="slidenum">
              <a:rPr lang="ru-RU" smtClean="0"/>
              <a:t>4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11950" y="5852589"/>
            <a:ext cx="7260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Ссылка для подключения к конференции: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https://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meet.google.com/oho-wrgs-roq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050" name="Picture 2" descr="C:\Users\789632144\Downloads\unnam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495" y="5014350"/>
            <a:ext cx="838239" cy="8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6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218</Words>
  <Application>Microsoft Office PowerPoint</Application>
  <PresentationFormat>Экран (4:3)</PresentationFormat>
  <Paragraphs>45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09</dc:creator>
  <cp:lastModifiedBy>789632144</cp:lastModifiedBy>
  <cp:revision>26</cp:revision>
  <dcterms:created xsi:type="dcterms:W3CDTF">2021-02-24T08:03:15Z</dcterms:created>
  <dcterms:modified xsi:type="dcterms:W3CDTF">2021-05-19T06:10:12Z</dcterms:modified>
</cp:coreProperties>
</file>