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80728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Питч-п</a:t>
            </a:r>
            <a:r>
              <a:rPr lang="kk-KZ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резентация құрылымы</a:t>
            </a:r>
            <a:endParaRPr lang="ru-RU" sz="40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7992888" cy="3384376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НАЗАР АУДАРЫҢЫЗ!</a:t>
            </a:r>
          </a:p>
          <a:p>
            <a:r>
              <a:rPr lang="ru-RU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шаблон </a:t>
            </a:r>
            <a:r>
              <a:rPr lang="ru-RU" sz="25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  <a:r>
              <a:rPr lang="ru-RU" sz="25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5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құжат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түстерді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қаріптерді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форматтауды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пайдаланудың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қажеті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презентацияңыздың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дизайнін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өзіңіз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жасаңыз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сізге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аударуға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аударуға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құжат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слайдтарды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айту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инвестордың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көзқарасы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9153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№6</a:t>
            </a:r>
            <a:b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Маркетинг </a:t>
            </a:r>
            <a:r>
              <a:rPr lang="ru-RU" sz="4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сату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Мақсатты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аудиторияңызды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сипаттаңыз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барлығына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жолдау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ешкімге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қатысты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Нарықтың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көлемін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бағалаңыз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(addressable market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size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доңғалақ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болттарын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жасасаңыз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доңғалақты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болттар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нарығы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әлемдік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автомобильдік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нарық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тіпті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қосалқы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бөлшектер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Клиенттеріңіз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білетінін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неге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қызығушылық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танытатындығын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айтыңыз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Сату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процесін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көретіндігіңізді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айтыңыз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Маркетинг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сату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бәсекелестеріңіздің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әлсіздігі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саралайсыз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Мұның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бәрін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компанияңызда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істейді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сізде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қазірдің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өзінде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сатылымдар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айтуды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ұмытпаңыз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80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867328" cy="142617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Слайд №7</a:t>
            </a:r>
            <a:br>
              <a:rPr lang="ru-RU" sz="3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Гипотезалар</a:t>
            </a:r>
            <a:r>
              <a:rPr lang="ru-RU" sz="36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болжамдар</a:t>
            </a:r>
            <a:r>
              <a:rPr lang="ru-RU" sz="36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сәттілік</a:t>
            </a:r>
            <a:r>
              <a:rPr lang="ru-RU" sz="3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өлшемдері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бизнесіңіз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дамитынын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ешкім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білмейді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2025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ондық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санға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сату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көрсеткіштері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диаграммалар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қарапайым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көрінеді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жоспар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құрған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болжамдар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болжамдарға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сүйенесіз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бәсекелесі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жылда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осындай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шешім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қабылдамаса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», «А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алушымен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келісімшарт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жасай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аламыз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делік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»).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болжамыңыз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нәтиже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}»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формуласына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негізделуі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жолда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екеніңізді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түсіну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жобаны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дамытудың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сәттері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нүктелерде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көрсеткіштерге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екендігі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ойланыңыз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көрсеткіштерді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тарихыңызға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қосыңыз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198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№8</a:t>
            </a:r>
            <a:br>
              <a:rPr lang="ru-RU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Топ</a:t>
            </a:r>
            <a:r>
              <a:rPr lang="ru-RU" sz="36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Слайдтардың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Инвестор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жоба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нәрсені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білгісі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ақша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қайда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неге осы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жобада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неге осы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жобадасыз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«Неге»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!»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Сізге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мәтін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мен регалия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қызметкерлерді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тізіп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алудың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қажеті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осы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жоба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құзыреттерін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атап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көрсетіңіз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күшті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дәлел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тәжірибе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Сәтті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асырылған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әзірлемелер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бұрын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қосылған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стартап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жобалар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саладағы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тәжірибе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әсіресе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әлеуетті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тапсырыс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берушінің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жағында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), маркетинг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сату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тәжірибесі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тәсіл-тарихты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айту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барлығы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Василь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Михалычтың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қарсыласы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затын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ойлап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тауып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, Семен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Семенычпен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танысып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, {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G}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корпорациясындағы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зат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В}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берген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..."</a:t>
            </a:r>
          </a:p>
        </p:txBody>
      </p:sp>
    </p:spTree>
    <p:extLst>
      <p:ext uri="{BB962C8B-B14F-4D97-AF65-F5344CB8AC3E}">
        <p14:creationId xmlns:p14="http://schemas.microsoft.com/office/powerpoint/2010/main" val="402843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b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Ағымдағы</a:t>
            </a:r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жағдайы</a:t>
            </a:r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кестесі</a:t>
            </a:r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Кез-келген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бизнесті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дамытуға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сиқырлы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дәйектілік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қазір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қайдамыз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қайда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болғымыз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жетеміз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?».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инвестиция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іздейтін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стартапқа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инвестор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кедергі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жасамайды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қазір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қайда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болғаны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қаражат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қаражат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жетістіктерге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жеткізілген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жобаңыздың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өмірінен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қарапайым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сызықтық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сызбаны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жасаңыз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идеядан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бүгінгі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күнге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толықтай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асыруға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(оны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елестетсеңіз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стратегқа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NASDAQ-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бару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трансұлттық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корпорация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кестеде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күндер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көрсеткіштер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қажеттіліктер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міндеттер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көрсетілген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кезеңдер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көрсетілген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Мұнда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шамамен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инвестициялық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қажеттіліктерді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аласыз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дамуға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келесіз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9203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1143000"/>
          </a:xfrm>
        </p:spPr>
        <p:txBody>
          <a:bodyPr>
            <a:noAutofit/>
          </a:bodyPr>
          <a:lstStyle/>
          <a:p>
            <a:pPr algn="l"/>
            <a:r>
              <a:rPr lang="ru-RU" sz="3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Слайд №10</a:t>
            </a:r>
            <a:br>
              <a:rPr lang="ru-RU" sz="3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Инвестициялық</a:t>
            </a:r>
            <a:r>
              <a:rPr lang="ru-RU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талаптар</a:t>
            </a:r>
            <a:r>
              <a:rPr lang="ru-RU" sz="3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30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инвесторға</a:t>
            </a:r>
            <a:r>
              <a:rPr lang="ru-RU" sz="3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ұсыныс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өзіңіздің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жобаңыздың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кезеңіне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қаражат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жеткілікті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дәлдікпен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білуіңіз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кезең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жоба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Әрине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кезеңнің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түсінуіңіз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ешқандай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инвестиция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болмайды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сұрамайсыз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іздейтіндерге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инвестициялық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ұсынасыз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нақтылаңыз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жобаңыз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ақшаға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мақсатта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жұмсайды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«прототип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сатуды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бастау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инвесторға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дайынсыз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бермеу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тіркестері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бөлек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сөйлесуге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», «Мен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ақпаратты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көпшілікке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жария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еткім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келмейді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талғамыңызды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білдірмейді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сұрайтын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екеніңізді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түсінбейтіндігіңізді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955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мәліметтері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болашақ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инвесторыңыз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таныстырылымыңыздан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сұрақтар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жауаптар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сессиясында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дауыстап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айтысатын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шығар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болашақ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инвесторыңыз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сізден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қазір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ештеңе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сұрамайды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аудитория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тарапынан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әрдайым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әділ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қысым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жағдайында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жүргенде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ұстайтындығыңызды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байқайды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инвесторға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кейінірек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ыңғайлы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уақытта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сөйлесуге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беріңіз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байланыс</a:t>
            </a:r>
            <a:r>
              <a:rPr lang="ru-RU" sz="2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мәліметтері</a:t>
            </a:r>
            <a:r>
              <a:rPr lang="ru-RU" sz="2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соңғы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слайдқа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салыңыз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телефоны,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электрондық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поштасы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Skype,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желідегі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аккаунттар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қарастыруға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жазып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алуға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суретке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түсіруге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беріңіз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слайдты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мүмкіндігінше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ұзақ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жаппаңыз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проектор мен экран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тұрмаңыз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Өзіңізге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лайықты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электрондық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мекенжайын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жасап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алыңыз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natusik@hotmal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macho1959@mail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сия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қты пошта мекенжайлары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презентациядан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әсерді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бұза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00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0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ұсыныстар</a:t>
            </a:r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алаңыңыздағы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міндетіңіз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жобаңызға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аудару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қызығушылық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туғызу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сәтті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кейінірек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инвестормен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егжей-тегжейлі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талқылауға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мүмкіндігіңіз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тақырып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слайдқа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бар: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кесіңіз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тақырып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 слайд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жасаңыз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ұсақтаудан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Белгіленген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уақытты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Таймердің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көмегімен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слайдты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дауыстап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жаттығыңыз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регламентке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келмесе-қандай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слайдтарды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соңғы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мәліметтері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слайдынан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қолданылатын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қосымша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слайдтар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жылжытуға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болатынын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ойлаңыз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операциядан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презентация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логикалық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түсінікті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болатынына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оқиғаңызды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оқытыңыз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қате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жазылған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ойласаңыз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жобаңызды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жақсырақ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ұсына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алсаңыз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құқығыңыз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379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4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айту</a:t>
            </a:r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кімсіз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компанияның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атауы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логотипі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жобаңыз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мәселен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шешеді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ны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шешуге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сұраныс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Нарық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бәсекелестер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шешіміңіз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технологиясы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қысқаша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шешіміңіз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бәсекелестік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артықшылықтар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Бизнес-модель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табасыз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Маркетинг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нарыққа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кіресіз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көрсеткіштер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гипотезалар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болжамдар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сәттілік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өлшемдері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Команда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неге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бизнесті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асыра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Ағымдағы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істелді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кесте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қашан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жоспарлануда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Инвестициялық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қажеттіліктер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инвесторға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/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ұсыныс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ұсынуға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дайынсыз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мәліметтері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98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МАҢЫЗДЫ!</a:t>
            </a:r>
            <a:endParaRPr lang="ru-RU" sz="40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Алдыңғы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слайдтағы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тізім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толықтырылмауы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Қысқарту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ескертулермен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абзац пен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бетті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тармақтарда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айтуға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ештеңе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білмейтін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болсаңыз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жұмысыңызды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қайран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қалдырса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осы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слайдты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дайындаңыз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презентацияңызға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енгізбеңіз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оны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соңғы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слайдтан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қоймада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қалдырыңыз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шығаруға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Алдыңғы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слайдта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айтылуы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қалың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шрифтпен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көрсетілген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тармақтарда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айтуға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ештеңе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болмаса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презентациямен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шығуға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206195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Шұғыл</a:t>
            </a: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ұсыныстар</a:t>
            </a: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Слайдта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айтып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отырған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мәтінді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қайталайтын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мәтінді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орналастырмаңыз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Бюллетендерді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қолданыңыз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слайдта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6-дан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әрқайсысында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сөзден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артық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Қарапайым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шрифтті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қолданыңыз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кемінде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20 балл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тарихыңызды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суреттеу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фотосуреттерді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қолданыңыз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фотоларды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табуға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бөліңіз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Анимацияны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теріс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пайдаланбаңыз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бастысы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көрсетіліміңіздің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қисыны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ұмытпаңыз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«проблема +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нарықтық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шешім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табыс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46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9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Слайд №1</a:t>
            </a:r>
            <a:r>
              <a:rPr lang="ru-RU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Өзіңіз</a:t>
            </a:r>
            <a:r>
              <a:rPr lang="ru-RU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endParaRPr lang="ru-RU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компанияңыздың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атын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логотипін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көрсетіңіз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сөйлесетіндігіңізді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қысқаша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айтыңыз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ондай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осындайбыз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осылай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жасаймыз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жасаймыз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Сөйлесу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аудиторияға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логотипіңіз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бен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атыңызды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сақтауға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беріңіз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слайдтың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тақырыбы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77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5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35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35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5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Мәселе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бас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ауруын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жоясыз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көптеген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проблемалар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бастыларын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таңдаңыз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зейін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қойыңыз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екпін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жасаңыз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анықталған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проблема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жобаңыздың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сәттілігінің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негізі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Оны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аудиторияға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жеткізуді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ұмытпаңыз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334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Слайд №3</a:t>
            </a:r>
            <a:b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Сұраныс</a:t>
            </a:r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4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нарық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мәселе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шынымен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шешуге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сұраныс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бар.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өніміңізді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неге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сұраныс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жолмен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қанағаттандырылады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әлеуетті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клиентіңіз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мәселесін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қазір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кімнен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кімнен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жүгінетін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нарықтың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шамамен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мөлшері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клиент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ел /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аймақ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бүкіл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әлем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7880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4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ешім</a:t>
            </a:r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Жобаңыз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мәселені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шешеді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құпия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тұздық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шешіміңізге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негізделген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істейтіндігі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түсінік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керегі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Неліктен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шешіміңіз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бәсекелестерден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алмастырушылардан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қолданушы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параметрлер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Неліктен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параметрлер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алушы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құрал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салыстырмалы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кестелер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а)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салыстырылған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параметрлерді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мұқият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таңдаңыз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өніміңізді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визуалды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бөлектеңіз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клиентіңіз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бизнес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бизнес-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процестерін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түсінесіз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біріктіресіз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942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№5</a:t>
            </a:r>
            <a:br>
              <a:rPr lang="ru-RU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Бизнес-модель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Жоба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ақша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табады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кімдер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B2C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мақсатты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аудиторияның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портретін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беріңіз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B2B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болмағанда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үлкенін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атаңыз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сатамыз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формада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сұрағы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слайдтан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өзіңіздің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идеяңыздың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ақша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табатынын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түсінесіз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 Ал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енеңіз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түсіне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ұлыңыз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немереңіз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)?)</a:t>
            </a:r>
          </a:p>
        </p:txBody>
      </p:sp>
    </p:spTree>
    <p:extLst>
      <p:ext uri="{BB962C8B-B14F-4D97-AF65-F5344CB8AC3E}">
        <p14:creationId xmlns:p14="http://schemas.microsoft.com/office/powerpoint/2010/main" val="95376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199</TotalTime>
  <Words>1469</Words>
  <Application>Microsoft Office PowerPoint</Application>
  <PresentationFormat>Экран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Питч-презентация құрылымы</vt:lpstr>
      <vt:lpstr>Не айту керек</vt:lpstr>
      <vt:lpstr>МАҢЫЗДЫ!</vt:lpstr>
      <vt:lpstr>Шұғыл ұсыныстар </vt:lpstr>
      <vt:lpstr>Слайд №1 Өзіңіз туралы</vt:lpstr>
      <vt:lpstr>Слайд №2 Мәселе</vt:lpstr>
      <vt:lpstr>Слайд №3 Сұраныс / нарық</vt:lpstr>
      <vt:lpstr>Слайд №4 Шешім:</vt:lpstr>
      <vt:lpstr>Слайд №5 Бизнес-модель</vt:lpstr>
      <vt:lpstr>Слайд №6 Маркетинг және сату</vt:lpstr>
      <vt:lpstr>  Слайд №7 Гипотезалар, болжамдар, сәттілік өлшемдері  </vt:lpstr>
      <vt:lpstr>Слайд №8 Топ </vt:lpstr>
      <vt:lpstr>Слайд №9 Ағымдағы жағдайы және кестесі </vt:lpstr>
      <vt:lpstr>Слайд №10 Инвестициялық талаптар / инвесторға ұсыныс</vt:lpstr>
      <vt:lpstr>Слайд №11 Байланыс мәліметтері</vt:lpstr>
      <vt:lpstr>Қорытынды ұсыныстар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құрылымы</dc:title>
  <dc:creator>Админ1</dc:creator>
  <cp:lastModifiedBy>библиотекаАтамекен</cp:lastModifiedBy>
  <cp:revision>27</cp:revision>
  <dcterms:created xsi:type="dcterms:W3CDTF">2019-11-06T10:45:12Z</dcterms:created>
  <dcterms:modified xsi:type="dcterms:W3CDTF">2021-02-11T04:16:24Z</dcterms:modified>
</cp:coreProperties>
</file>