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71" r:id="rId4"/>
    <p:sldId id="273" r:id="rId5"/>
    <p:sldId id="261" r:id="rId6"/>
    <p:sldId id="262" r:id="rId7"/>
    <p:sldId id="263" r:id="rId8"/>
    <p:sldId id="265" r:id="rId9"/>
    <p:sldId id="268" r:id="rId10"/>
    <p:sldId id="274" r:id="rId11"/>
    <p:sldId id="267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0FDB5D-6090-4BAB-9832-CEAED962816F}">
          <p14:sldIdLst>
            <p14:sldId id="259"/>
            <p14:sldId id="260"/>
            <p14:sldId id="271"/>
            <p14:sldId id="273"/>
            <p14:sldId id="261"/>
            <p14:sldId id="262"/>
            <p14:sldId id="263"/>
            <p14:sldId id="265"/>
            <p14:sldId id="268"/>
            <p14:sldId id="274"/>
            <p14:sldId id="267"/>
            <p14:sldId id="275"/>
          </p14:sldIdLst>
        </p14:section>
        <p14:section name="Раздел без заголовка" id="{8EE67DA3-2B89-463D-9575-C6776183FC6D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073E65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0" autoAdjust="0"/>
    <p:restoredTop sz="94660"/>
  </p:normalViewPr>
  <p:slideViewPr>
    <p:cSldViewPr snapToGrid="0">
      <p:cViewPr>
        <p:scale>
          <a:sx n="96" d="100"/>
          <a:sy n="96" d="100"/>
        </p:scale>
        <p:origin x="-151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29325-AF8E-42B6-86FA-FCE4AA58021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1C0AB-EB86-4AD6-A505-279C14D46B26}">
      <dgm:prSet phldrT="[Текст]"/>
      <dgm:spPr>
        <a:solidFill>
          <a:schemeClr val="tx2">
            <a:lumMod val="20000"/>
            <a:lumOff val="80000"/>
            <a:alpha val="40000"/>
          </a:schemeClr>
        </a:solidFill>
      </dgm:spPr>
      <dgm:t>
        <a:bodyPr/>
        <a:lstStyle/>
        <a:p>
          <a:pPr algn="just"/>
          <a:r>
            <a:rPr lang="ru-RU" dirty="0" smtClean="0"/>
            <a:t>В настоящее время невозможно прожить только с образованием, полученным в юности, и при этом быть востребованным квалифицированным специалистом, своевременно реагирующим на все изменения и нововведения. Это может обеспечить только образование в течение всей жизни. </a:t>
          </a:r>
          <a:endParaRPr lang="ru-RU" dirty="0"/>
        </a:p>
      </dgm:t>
    </dgm:pt>
    <dgm:pt modelId="{19B276D6-01F2-4A70-9BCE-82AD63771C9D}" type="parTrans" cxnId="{25CFAB61-E703-41A5-9A59-9CB25013A596}">
      <dgm:prSet/>
      <dgm:spPr/>
      <dgm:t>
        <a:bodyPr/>
        <a:lstStyle/>
        <a:p>
          <a:endParaRPr lang="ru-RU"/>
        </a:p>
      </dgm:t>
    </dgm:pt>
    <dgm:pt modelId="{B26471F3-0BB5-4479-9CB4-89D7DAFE5243}" type="sibTrans" cxnId="{25CFAB61-E703-41A5-9A59-9CB25013A596}">
      <dgm:prSet/>
      <dgm:spPr/>
      <dgm:t>
        <a:bodyPr/>
        <a:lstStyle/>
        <a:p>
          <a:endParaRPr lang="ru-RU"/>
        </a:p>
      </dgm:t>
    </dgm:pt>
    <dgm:pt modelId="{2E6143C0-5686-4FD7-B3A7-9554A5B0274F}">
      <dgm:prSet phldrT="[Текст]"/>
      <dgm:spPr>
        <a:solidFill>
          <a:schemeClr val="tx2">
            <a:lumMod val="20000"/>
            <a:lumOff val="80000"/>
            <a:alpha val="4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Обучение в течение жизни должно охватывать обучение, начиная с дошкольного возраста и заканчивая постпенсионным.</a:t>
          </a:r>
          <a:endParaRPr lang="ru-RU" dirty="0"/>
        </a:p>
      </dgm:t>
    </dgm:pt>
    <dgm:pt modelId="{7DDB3879-4069-425D-B05E-E3BC9B68ED7E}" type="parTrans" cxnId="{536A4D1C-6FE9-4118-A5EC-F3E63A8C866D}">
      <dgm:prSet/>
      <dgm:spPr/>
      <dgm:t>
        <a:bodyPr/>
        <a:lstStyle/>
        <a:p>
          <a:endParaRPr lang="ru-RU"/>
        </a:p>
      </dgm:t>
    </dgm:pt>
    <dgm:pt modelId="{7D7A3F6F-FA88-4655-852F-7DDA46F70459}" type="sibTrans" cxnId="{536A4D1C-6FE9-4118-A5EC-F3E63A8C866D}">
      <dgm:prSet/>
      <dgm:spPr/>
      <dgm:t>
        <a:bodyPr/>
        <a:lstStyle/>
        <a:p>
          <a:endParaRPr lang="ru-RU"/>
        </a:p>
      </dgm:t>
    </dgm:pt>
    <dgm:pt modelId="{84BF4B1B-FF55-4B6C-806E-9E0265BF32E3}" type="pres">
      <dgm:prSet presAssocID="{AA329325-AF8E-42B6-86FA-FCE4AA5802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EE8368-656C-4C0B-9C45-14B6D65D1F22}" type="pres">
      <dgm:prSet presAssocID="{FC71C0AB-EB86-4AD6-A505-279C14D46B26}" presName="composite" presStyleCnt="0"/>
      <dgm:spPr/>
    </dgm:pt>
    <dgm:pt modelId="{15064370-142B-483A-BAA4-401A877BBABC}" type="pres">
      <dgm:prSet presAssocID="{FC71C0AB-EB86-4AD6-A505-279C14D46B2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237A5-CA9F-435D-9453-614B80F3E0DE}" type="pres">
      <dgm:prSet presAssocID="{FC71C0AB-EB86-4AD6-A505-279C14D46B26}" presName="rect2" presStyleLbl="fgImgPlace1" presStyleIdx="0" presStyleCnt="2" custScaleX="150446" custScaleY="83678" custLinFactNeighborX="-20757" custLinFactNeighborY="96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33D805-B15B-42A8-96B3-D91E9000B67C}" type="pres">
      <dgm:prSet presAssocID="{B26471F3-0BB5-4479-9CB4-89D7DAFE5243}" presName="sibTrans" presStyleCnt="0"/>
      <dgm:spPr/>
    </dgm:pt>
    <dgm:pt modelId="{F4956668-12D7-4C33-AB2B-AA2189C96321}" type="pres">
      <dgm:prSet presAssocID="{2E6143C0-5686-4FD7-B3A7-9554A5B0274F}" presName="composite" presStyleCnt="0"/>
      <dgm:spPr/>
    </dgm:pt>
    <dgm:pt modelId="{B5296491-5AB8-4BF5-A5B4-1364E8061806}" type="pres">
      <dgm:prSet presAssocID="{2E6143C0-5686-4FD7-B3A7-9554A5B0274F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F6A1-1341-460F-A95B-42FD5E1D16CB}" type="pres">
      <dgm:prSet presAssocID="{2E6143C0-5686-4FD7-B3A7-9554A5B0274F}" presName="rect2" presStyleLbl="fgImgPlace1" presStyleIdx="1" presStyleCnt="2" custScaleX="147154" custScaleY="71206" custLinFactNeighborX="-15366" custLinFactNeighborY="82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65FA5D1-83E1-485A-8439-5129ECF91C0B}" type="presOf" srcId="{AA329325-AF8E-42B6-86FA-FCE4AA580210}" destId="{84BF4B1B-FF55-4B6C-806E-9E0265BF32E3}" srcOrd="0" destOrd="0" presId="urn:microsoft.com/office/officeart/2008/layout/PictureStrips"/>
    <dgm:cxn modelId="{536A4D1C-6FE9-4118-A5EC-F3E63A8C866D}" srcId="{AA329325-AF8E-42B6-86FA-FCE4AA580210}" destId="{2E6143C0-5686-4FD7-B3A7-9554A5B0274F}" srcOrd="1" destOrd="0" parTransId="{7DDB3879-4069-425D-B05E-E3BC9B68ED7E}" sibTransId="{7D7A3F6F-FA88-4655-852F-7DDA46F70459}"/>
    <dgm:cxn modelId="{8D921D81-FE03-4C6F-AD43-CA5C690C03C8}" type="presOf" srcId="{FC71C0AB-EB86-4AD6-A505-279C14D46B26}" destId="{15064370-142B-483A-BAA4-401A877BBABC}" srcOrd="0" destOrd="0" presId="urn:microsoft.com/office/officeart/2008/layout/PictureStrips"/>
    <dgm:cxn modelId="{F6F82019-0D02-48E2-9CED-95DA8A610E1F}" type="presOf" srcId="{2E6143C0-5686-4FD7-B3A7-9554A5B0274F}" destId="{B5296491-5AB8-4BF5-A5B4-1364E8061806}" srcOrd="0" destOrd="0" presId="urn:microsoft.com/office/officeart/2008/layout/PictureStrips"/>
    <dgm:cxn modelId="{25CFAB61-E703-41A5-9A59-9CB25013A596}" srcId="{AA329325-AF8E-42B6-86FA-FCE4AA580210}" destId="{FC71C0AB-EB86-4AD6-A505-279C14D46B26}" srcOrd="0" destOrd="0" parTransId="{19B276D6-01F2-4A70-9BCE-82AD63771C9D}" sibTransId="{B26471F3-0BB5-4479-9CB4-89D7DAFE5243}"/>
    <dgm:cxn modelId="{C431A3A3-B134-4BD8-B5C8-9498FECF95F8}" type="presParOf" srcId="{84BF4B1B-FF55-4B6C-806E-9E0265BF32E3}" destId="{4AEE8368-656C-4C0B-9C45-14B6D65D1F22}" srcOrd="0" destOrd="0" presId="urn:microsoft.com/office/officeart/2008/layout/PictureStrips"/>
    <dgm:cxn modelId="{FADBABF7-5220-4743-95B6-39F42EE1FE54}" type="presParOf" srcId="{4AEE8368-656C-4C0B-9C45-14B6D65D1F22}" destId="{15064370-142B-483A-BAA4-401A877BBABC}" srcOrd="0" destOrd="0" presId="urn:microsoft.com/office/officeart/2008/layout/PictureStrips"/>
    <dgm:cxn modelId="{56DE743B-7CD3-4055-905E-A631EEE14117}" type="presParOf" srcId="{4AEE8368-656C-4C0B-9C45-14B6D65D1F22}" destId="{242237A5-CA9F-435D-9453-614B80F3E0DE}" srcOrd="1" destOrd="0" presId="urn:microsoft.com/office/officeart/2008/layout/PictureStrips"/>
    <dgm:cxn modelId="{5864E294-6495-4960-AFA5-18C8C0A8E2C5}" type="presParOf" srcId="{84BF4B1B-FF55-4B6C-806E-9E0265BF32E3}" destId="{5B33D805-B15B-42A8-96B3-D91E9000B67C}" srcOrd="1" destOrd="0" presId="urn:microsoft.com/office/officeart/2008/layout/PictureStrips"/>
    <dgm:cxn modelId="{3AA606C7-F421-47A9-B4A7-6A267FF6784B}" type="presParOf" srcId="{84BF4B1B-FF55-4B6C-806E-9E0265BF32E3}" destId="{F4956668-12D7-4C33-AB2B-AA2189C96321}" srcOrd="2" destOrd="0" presId="urn:microsoft.com/office/officeart/2008/layout/PictureStrips"/>
    <dgm:cxn modelId="{5E8BF568-B453-4B94-AB23-445F1B57F3A9}" type="presParOf" srcId="{F4956668-12D7-4C33-AB2B-AA2189C96321}" destId="{B5296491-5AB8-4BF5-A5B4-1364E8061806}" srcOrd="0" destOrd="0" presId="urn:microsoft.com/office/officeart/2008/layout/PictureStrips"/>
    <dgm:cxn modelId="{18B9DD6F-3B27-43C5-B787-CCDF686FD5DA}" type="presParOf" srcId="{F4956668-12D7-4C33-AB2B-AA2189C96321}" destId="{3655F6A1-1341-460F-A95B-42FD5E1D16C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E496EB-B0EE-4FAA-BDD4-8436522FCB8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9583EE9-3D42-4BF3-B43C-9FB1219A64E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/>
            <a:t>Разработана концепция проекта</a:t>
          </a:r>
          <a:endParaRPr lang="ru-RU" sz="1800" dirty="0"/>
        </a:p>
      </dgm:t>
    </dgm:pt>
    <dgm:pt modelId="{104BBA73-4342-45AC-B6A5-E4DAC5023095}" type="parTrans" cxnId="{A06BEA0B-5A6E-4709-BB84-86F417963C22}">
      <dgm:prSet/>
      <dgm:spPr/>
      <dgm:t>
        <a:bodyPr/>
        <a:lstStyle/>
        <a:p>
          <a:endParaRPr lang="ru-RU"/>
        </a:p>
      </dgm:t>
    </dgm:pt>
    <dgm:pt modelId="{87A70775-9AF6-45CE-BEBF-5A71090384C3}" type="sibTrans" cxnId="{A06BEA0B-5A6E-4709-BB84-86F417963C22}">
      <dgm:prSet/>
      <dgm:spPr/>
      <dgm:t>
        <a:bodyPr/>
        <a:lstStyle/>
        <a:p>
          <a:endParaRPr lang="ru-RU"/>
        </a:p>
      </dgm:t>
    </dgm:pt>
    <dgm:pt modelId="{670BAF2F-C874-40B2-A7D7-DBF0FB5C9C82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0" dirty="0" smtClean="0"/>
            <a:t>Разработаны программы обучения</a:t>
          </a:r>
          <a:endParaRPr lang="ru-RU" sz="1800" b="0" dirty="0"/>
        </a:p>
      </dgm:t>
    </dgm:pt>
    <dgm:pt modelId="{43F50C04-C196-49CD-B229-085487648AD1}" type="parTrans" cxnId="{F64B5242-E849-4324-8788-3EDA45A101BD}">
      <dgm:prSet/>
      <dgm:spPr/>
      <dgm:t>
        <a:bodyPr/>
        <a:lstStyle/>
        <a:p>
          <a:endParaRPr lang="ru-RU"/>
        </a:p>
      </dgm:t>
    </dgm:pt>
    <dgm:pt modelId="{D67B863A-7910-41F2-9B9F-9CE3105EE909}" type="sibTrans" cxnId="{F64B5242-E849-4324-8788-3EDA45A101BD}">
      <dgm:prSet/>
      <dgm:spPr/>
      <dgm:t>
        <a:bodyPr/>
        <a:lstStyle/>
        <a:p>
          <a:endParaRPr lang="ru-RU"/>
        </a:p>
      </dgm:t>
    </dgm:pt>
    <dgm:pt modelId="{3B30B9A2-2C16-434D-AE86-A603CB30422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1800" dirty="0" smtClean="0"/>
            <a:t>Начало реализации образовательных программ -  май-июнь 2021 года</a:t>
          </a:r>
          <a:endParaRPr lang="ru-RU" sz="1800" dirty="0"/>
        </a:p>
      </dgm:t>
    </dgm:pt>
    <dgm:pt modelId="{A4DA685B-D653-46E0-8C1F-C86CDB07599A}" type="parTrans" cxnId="{7F5EC803-9718-4AEE-9D67-637B50E35C38}">
      <dgm:prSet/>
      <dgm:spPr/>
      <dgm:t>
        <a:bodyPr/>
        <a:lstStyle/>
        <a:p>
          <a:endParaRPr lang="ru-RU"/>
        </a:p>
      </dgm:t>
    </dgm:pt>
    <dgm:pt modelId="{AFE322AD-A13F-48AD-A59A-DC0C4FE76F96}" type="sibTrans" cxnId="{7F5EC803-9718-4AEE-9D67-637B50E35C38}">
      <dgm:prSet/>
      <dgm:spPr/>
      <dgm:t>
        <a:bodyPr/>
        <a:lstStyle/>
        <a:p>
          <a:endParaRPr lang="ru-RU"/>
        </a:p>
      </dgm:t>
    </dgm:pt>
    <dgm:pt modelId="{56652102-6D99-45FA-B098-4DA0791DCB35}" type="pres">
      <dgm:prSet presAssocID="{12E496EB-B0EE-4FAA-BDD4-8436522FCB8A}" presName="compositeShape" presStyleCnt="0">
        <dgm:presLayoutVars>
          <dgm:dir/>
          <dgm:resizeHandles/>
        </dgm:presLayoutVars>
      </dgm:prSet>
      <dgm:spPr/>
    </dgm:pt>
    <dgm:pt modelId="{7DFD25B2-8F29-4F27-A1FE-6211D3595BF7}" type="pres">
      <dgm:prSet presAssocID="{12E496EB-B0EE-4FAA-BDD4-8436522FCB8A}" presName="pyramid" presStyleLbl="node1" presStyleIdx="0" presStyleCnt="1"/>
      <dgm:spPr/>
    </dgm:pt>
    <dgm:pt modelId="{C7DB26DA-2552-48DC-A81E-04487942EFAF}" type="pres">
      <dgm:prSet presAssocID="{12E496EB-B0EE-4FAA-BDD4-8436522FCB8A}" presName="theList" presStyleCnt="0"/>
      <dgm:spPr/>
    </dgm:pt>
    <dgm:pt modelId="{A47638CD-576B-4A4E-B4FC-7511B27E0914}" type="pres">
      <dgm:prSet presAssocID="{E9583EE9-3D42-4BF3-B43C-9FB1219A64E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6F44F-288B-415E-BBA8-C167B15BEDA4}" type="pres">
      <dgm:prSet presAssocID="{E9583EE9-3D42-4BF3-B43C-9FB1219A64E3}" presName="aSpace" presStyleCnt="0"/>
      <dgm:spPr/>
    </dgm:pt>
    <dgm:pt modelId="{270EEA1C-5585-4E6E-818F-48D4F09176D8}" type="pres">
      <dgm:prSet presAssocID="{670BAF2F-C874-40B2-A7D7-DBF0FB5C9C8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AB4DA-39BE-4019-9A87-7CD049A7A9DE}" type="pres">
      <dgm:prSet presAssocID="{670BAF2F-C874-40B2-A7D7-DBF0FB5C9C82}" presName="aSpace" presStyleCnt="0"/>
      <dgm:spPr/>
    </dgm:pt>
    <dgm:pt modelId="{724139B6-5024-499C-9933-171C46507517}" type="pres">
      <dgm:prSet presAssocID="{3B30B9A2-2C16-434D-AE86-A603CB30422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AFD1B-7E80-4E6D-85E7-FCA2C3863182}" type="pres">
      <dgm:prSet presAssocID="{3B30B9A2-2C16-434D-AE86-A603CB30422A}" presName="aSpace" presStyleCnt="0"/>
      <dgm:spPr/>
    </dgm:pt>
  </dgm:ptLst>
  <dgm:cxnLst>
    <dgm:cxn modelId="{AEE1FFCC-3122-4ED4-9C18-9F3D3F28D28B}" type="presOf" srcId="{3B30B9A2-2C16-434D-AE86-A603CB30422A}" destId="{724139B6-5024-499C-9933-171C46507517}" srcOrd="0" destOrd="0" presId="urn:microsoft.com/office/officeart/2005/8/layout/pyramid2"/>
    <dgm:cxn modelId="{7F5EC803-9718-4AEE-9D67-637B50E35C38}" srcId="{12E496EB-B0EE-4FAA-BDD4-8436522FCB8A}" destId="{3B30B9A2-2C16-434D-AE86-A603CB30422A}" srcOrd="2" destOrd="0" parTransId="{A4DA685B-D653-46E0-8C1F-C86CDB07599A}" sibTransId="{AFE322AD-A13F-48AD-A59A-DC0C4FE76F96}"/>
    <dgm:cxn modelId="{F64B5242-E849-4324-8788-3EDA45A101BD}" srcId="{12E496EB-B0EE-4FAA-BDD4-8436522FCB8A}" destId="{670BAF2F-C874-40B2-A7D7-DBF0FB5C9C82}" srcOrd="1" destOrd="0" parTransId="{43F50C04-C196-49CD-B229-085487648AD1}" sibTransId="{D67B863A-7910-41F2-9B9F-9CE3105EE909}"/>
    <dgm:cxn modelId="{176DB51A-B28F-43F2-84C4-8BB08F7954D6}" type="presOf" srcId="{670BAF2F-C874-40B2-A7D7-DBF0FB5C9C82}" destId="{270EEA1C-5585-4E6E-818F-48D4F09176D8}" srcOrd="0" destOrd="0" presId="urn:microsoft.com/office/officeart/2005/8/layout/pyramid2"/>
    <dgm:cxn modelId="{A06BEA0B-5A6E-4709-BB84-86F417963C22}" srcId="{12E496EB-B0EE-4FAA-BDD4-8436522FCB8A}" destId="{E9583EE9-3D42-4BF3-B43C-9FB1219A64E3}" srcOrd="0" destOrd="0" parTransId="{104BBA73-4342-45AC-B6A5-E4DAC5023095}" sibTransId="{87A70775-9AF6-45CE-BEBF-5A71090384C3}"/>
    <dgm:cxn modelId="{C98E6CB5-1E75-471C-9D8F-F90FA967846D}" type="presOf" srcId="{12E496EB-B0EE-4FAA-BDD4-8436522FCB8A}" destId="{56652102-6D99-45FA-B098-4DA0791DCB35}" srcOrd="0" destOrd="0" presId="urn:microsoft.com/office/officeart/2005/8/layout/pyramid2"/>
    <dgm:cxn modelId="{0CA5C1BD-9CAC-406D-9F37-877CE7D2F35E}" type="presOf" srcId="{E9583EE9-3D42-4BF3-B43C-9FB1219A64E3}" destId="{A47638CD-576B-4A4E-B4FC-7511B27E0914}" srcOrd="0" destOrd="0" presId="urn:microsoft.com/office/officeart/2005/8/layout/pyramid2"/>
    <dgm:cxn modelId="{DED8DDF3-4353-4D20-ACE4-6CC1B5620ED8}" type="presParOf" srcId="{56652102-6D99-45FA-B098-4DA0791DCB35}" destId="{7DFD25B2-8F29-4F27-A1FE-6211D3595BF7}" srcOrd="0" destOrd="0" presId="urn:microsoft.com/office/officeart/2005/8/layout/pyramid2"/>
    <dgm:cxn modelId="{948B3404-46D8-45FD-B96C-BC304A1A0649}" type="presParOf" srcId="{56652102-6D99-45FA-B098-4DA0791DCB35}" destId="{C7DB26DA-2552-48DC-A81E-04487942EFAF}" srcOrd="1" destOrd="0" presId="urn:microsoft.com/office/officeart/2005/8/layout/pyramid2"/>
    <dgm:cxn modelId="{DD06771B-4C0F-4588-ABF8-11DC386B2D81}" type="presParOf" srcId="{C7DB26DA-2552-48DC-A81E-04487942EFAF}" destId="{A47638CD-576B-4A4E-B4FC-7511B27E0914}" srcOrd="0" destOrd="0" presId="urn:microsoft.com/office/officeart/2005/8/layout/pyramid2"/>
    <dgm:cxn modelId="{968B2240-15F0-4117-BD7E-E8ADBA4EA90A}" type="presParOf" srcId="{C7DB26DA-2552-48DC-A81E-04487942EFAF}" destId="{C6A6F44F-288B-415E-BBA8-C167B15BEDA4}" srcOrd="1" destOrd="0" presId="urn:microsoft.com/office/officeart/2005/8/layout/pyramid2"/>
    <dgm:cxn modelId="{D2086623-D218-49A4-B454-980F3CB9E16D}" type="presParOf" srcId="{C7DB26DA-2552-48DC-A81E-04487942EFAF}" destId="{270EEA1C-5585-4E6E-818F-48D4F09176D8}" srcOrd="2" destOrd="0" presId="urn:microsoft.com/office/officeart/2005/8/layout/pyramid2"/>
    <dgm:cxn modelId="{40210535-B3E7-42A4-B7E3-06BA5CFC5CEB}" type="presParOf" srcId="{C7DB26DA-2552-48DC-A81E-04487942EFAF}" destId="{888AB4DA-39BE-4019-9A87-7CD049A7A9DE}" srcOrd="3" destOrd="0" presId="urn:microsoft.com/office/officeart/2005/8/layout/pyramid2"/>
    <dgm:cxn modelId="{3482A45C-93E8-4532-80D9-9AC8F09172EA}" type="presParOf" srcId="{C7DB26DA-2552-48DC-A81E-04487942EFAF}" destId="{724139B6-5024-499C-9933-171C46507517}" srcOrd="4" destOrd="0" presId="urn:microsoft.com/office/officeart/2005/8/layout/pyramid2"/>
    <dgm:cxn modelId="{F31ACF03-AB1A-4C2B-9B57-A3AB251B70D3}" type="presParOf" srcId="{C7DB26DA-2552-48DC-A81E-04487942EFAF}" destId="{F14AFD1B-7E80-4E6D-85E7-FCA2C3863182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FB818-60B0-40EE-82FE-75C2B90C42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2B780-E68D-491C-A902-43A9DA872A9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Старение населения остро ставит проблемы создания пожилому населению условий для полноценной жизнедеятельности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6A316F5C-0D6E-45EC-A5A8-3B6884F347A7}" type="parTrans" cxnId="{AB392D81-685D-4CBB-8FE3-F1B17FEC247F}">
      <dgm:prSet/>
      <dgm:spPr/>
      <dgm:t>
        <a:bodyPr/>
        <a:lstStyle/>
        <a:p>
          <a:endParaRPr lang="ru-RU"/>
        </a:p>
      </dgm:t>
    </dgm:pt>
    <dgm:pt modelId="{E8AD9E0C-E5B6-4D62-A5B1-0514A575DD29}" type="sibTrans" cxnId="{AB392D81-685D-4CBB-8FE3-F1B17FEC247F}">
      <dgm:prSet/>
      <dgm:spPr/>
      <dgm:t>
        <a:bodyPr/>
        <a:lstStyle/>
        <a:p>
          <a:endParaRPr lang="ru-RU"/>
        </a:p>
      </dgm:t>
    </dgm:pt>
    <dgm:pt modelId="{0F1664B7-3B3C-40C1-96EE-A3E7F80CA513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В связи с этим актуально изменение образовательной системы с учетом увеличения численности представителей старшего поколения.</a:t>
          </a:r>
          <a:endParaRPr lang="ru-RU" dirty="0">
            <a:solidFill>
              <a:schemeClr val="tx1"/>
            </a:solidFill>
          </a:endParaRPr>
        </a:p>
      </dgm:t>
    </dgm:pt>
    <dgm:pt modelId="{55E4CB14-D1DE-4693-B8A0-CF7BEB90A483}" type="parTrans" cxnId="{60451634-21CC-4AD1-B7FB-2C7AB77BEB00}">
      <dgm:prSet/>
      <dgm:spPr/>
      <dgm:t>
        <a:bodyPr/>
        <a:lstStyle/>
        <a:p>
          <a:endParaRPr lang="ru-RU"/>
        </a:p>
      </dgm:t>
    </dgm:pt>
    <dgm:pt modelId="{B237D993-23BC-4E53-849A-9F4596387208}" type="sibTrans" cxnId="{60451634-21CC-4AD1-B7FB-2C7AB77BEB00}">
      <dgm:prSet/>
      <dgm:spPr/>
      <dgm:t>
        <a:bodyPr/>
        <a:lstStyle/>
        <a:p>
          <a:endParaRPr lang="ru-RU"/>
        </a:p>
      </dgm:t>
    </dgm:pt>
    <dgm:pt modelId="{2125DE39-E346-4C2A-988F-E6CD906B43F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Основной мировой тенденцией в этом направлении является создание Университетов для обучения пожилых людей.</a:t>
          </a:r>
          <a:endParaRPr lang="ru-RU" dirty="0">
            <a:solidFill>
              <a:schemeClr val="tx1"/>
            </a:solidFill>
          </a:endParaRPr>
        </a:p>
      </dgm:t>
    </dgm:pt>
    <dgm:pt modelId="{3725ABB4-314E-40AB-A38E-16D5745650DD}" type="parTrans" cxnId="{2ADA6CC5-70D9-40D9-9A5D-73182B37037A}">
      <dgm:prSet/>
      <dgm:spPr/>
      <dgm:t>
        <a:bodyPr/>
        <a:lstStyle/>
        <a:p>
          <a:endParaRPr lang="ru-RU"/>
        </a:p>
      </dgm:t>
    </dgm:pt>
    <dgm:pt modelId="{67CAA16F-3E46-48CE-8E50-7D4696EA6D35}" type="sibTrans" cxnId="{2ADA6CC5-70D9-40D9-9A5D-73182B37037A}">
      <dgm:prSet/>
      <dgm:spPr/>
      <dgm:t>
        <a:bodyPr/>
        <a:lstStyle/>
        <a:p>
          <a:endParaRPr lang="ru-RU"/>
        </a:p>
      </dgm:t>
    </dgm:pt>
    <dgm:pt modelId="{81F7A898-713B-46AD-8CE9-F87823F6A0AE}" type="pres">
      <dgm:prSet presAssocID="{3CDFB818-60B0-40EE-82FE-75C2B90C42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B9DEA-EF26-40E4-80F2-902E3A4798E1}" type="pres">
      <dgm:prSet presAssocID="{3CDFB818-60B0-40EE-82FE-75C2B90C4226}" presName="dummyMaxCanvas" presStyleCnt="0">
        <dgm:presLayoutVars/>
      </dgm:prSet>
      <dgm:spPr/>
    </dgm:pt>
    <dgm:pt modelId="{4A7F3C63-3821-434E-A3EE-DE1153CEEDC9}" type="pres">
      <dgm:prSet presAssocID="{3CDFB818-60B0-40EE-82FE-75C2B90C422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F38B-1BA1-47C0-9894-57FEFDF351D7}" type="pres">
      <dgm:prSet presAssocID="{3CDFB818-60B0-40EE-82FE-75C2B90C422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123EC-73C7-4A5F-9DC9-678500844027}" type="pres">
      <dgm:prSet presAssocID="{3CDFB818-60B0-40EE-82FE-75C2B90C422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766CC-6D2A-4BD3-A315-00BBF2482F34}" type="pres">
      <dgm:prSet presAssocID="{3CDFB818-60B0-40EE-82FE-75C2B90C422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07522-0911-4FCC-9EB9-3A62937E8B5F}" type="pres">
      <dgm:prSet presAssocID="{3CDFB818-60B0-40EE-82FE-75C2B90C422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F4E7-E1B1-4DDF-835D-F2F1F047458A}" type="pres">
      <dgm:prSet presAssocID="{3CDFB818-60B0-40EE-82FE-75C2B90C422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C7E89-0D87-48EC-953C-C371D4BED15B}" type="pres">
      <dgm:prSet presAssocID="{3CDFB818-60B0-40EE-82FE-75C2B90C422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E6932-84C7-4D8E-8E6B-02E942A6298C}" type="pres">
      <dgm:prSet presAssocID="{3CDFB818-60B0-40EE-82FE-75C2B90C422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82C76-E486-4972-A45E-DE928C4FCA13}" type="presOf" srcId="{29D2B780-E68D-491C-A902-43A9DA872A99}" destId="{4A7F3C63-3821-434E-A3EE-DE1153CEEDC9}" srcOrd="0" destOrd="0" presId="urn:microsoft.com/office/officeart/2005/8/layout/vProcess5"/>
    <dgm:cxn modelId="{34E86DAD-141B-405D-8719-441CFB621F45}" type="presOf" srcId="{E8AD9E0C-E5B6-4D62-A5B1-0514A575DD29}" destId="{2A0766CC-6D2A-4BD3-A315-00BBF2482F34}" srcOrd="0" destOrd="0" presId="urn:microsoft.com/office/officeart/2005/8/layout/vProcess5"/>
    <dgm:cxn modelId="{2ADA6CC5-70D9-40D9-9A5D-73182B37037A}" srcId="{3CDFB818-60B0-40EE-82FE-75C2B90C4226}" destId="{2125DE39-E346-4C2A-988F-E6CD906B43F4}" srcOrd="2" destOrd="0" parTransId="{3725ABB4-314E-40AB-A38E-16D5745650DD}" sibTransId="{67CAA16F-3E46-48CE-8E50-7D4696EA6D35}"/>
    <dgm:cxn modelId="{CFB6476C-1B74-4E0E-8D84-1C52A91F92FF}" type="presOf" srcId="{B237D993-23BC-4E53-849A-9F4596387208}" destId="{99307522-0911-4FCC-9EB9-3A62937E8B5F}" srcOrd="0" destOrd="0" presId="urn:microsoft.com/office/officeart/2005/8/layout/vProcess5"/>
    <dgm:cxn modelId="{D554BE18-FCE4-4D18-BFA9-02DE02CDDDD8}" type="presOf" srcId="{0F1664B7-3B3C-40C1-96EE-A3E7F80CA513}" destId="{5D70F38B-1BA1-47C0-9894-57FEFDF351D7}" srcOrd="0" destOrd="0" presId="urn:microsoft.com/office/officeart/2005/8/layout/vProcess5"/>
    <dgm:cxn modelId="{A979C23C-FA29-4316-8BB3-995F5BE1737A}" type="presOf" srcId="{2125DE39-E346-4C2A-988F-E6CD906B43F4}" destId="{FAA123EC-73C7-4A5F-9DC9-678500844027}" srcOrd="0" destOrd="0" presId="urn:microsoft.com/office/officeart/2005/8/layout/vProcess5"/>
    <dgm:cxn modelId="{12D46121-7F2B-4C6F-BECC-74D14D6416FD}" type="presOf" srcId="{2125DE39-E346-4C2A-988F-E6CD906B43F4}" destId="{E86E6932-84C7-4D8E-8E6B-02E942A6298C}" srcOrd="1" destOrd="0" presId="urn:microsoft.com/office/officeart/2005/8/layout/vProcess5"/>
    <dgm:cxn modelId="{23E4DD00-25D6-4796-A217-E5E02B2E95C6}" type="presOf" srcId="{29D2B780-E68D-491C-A902-43A9DA872A99}" destId="{894CF4E7-E1B1-4DDF-835D-F2F1F047458A}" srcOrd="1" destOrd="0" presId="urn:microsoft.com/office/officeart/2005/8/layout/vProcess5"/>
    <dgm:cxn modelId="{77999C11-1D53-439E-9FE4-5AF648C59723}" type="presOf" srcId="{0F1664B7-3B3C-40C1-96EE-A3E7F80CA513}" destId="{57EC7E89-0D87-48EC-953C-C371D4BED15B}" srcOrd="1" destOrd="0" presId="urn:microsoft.com/office/officeart/2005/8/layout/vProcess5"/>
    <dgm:cxn modelId="{60451634-21CC-4AD1-B7FB-2C7AB77BEB00}" srcId="{3CDFB818-60B0-40EE-82FE-75C2B90C4226}" destId="{0F1664B7-3B3C-40C1-96EE-A3E7F80CA513}" srcOrd="1" destOrd="0" parTransId="{55E4CB14-D1DE-4693-B8A0-CF7BEB90A483}" sibTransId="{B237D993-23BC-4E53-849A-9F4596387208}"/>
    <dgm:cxn modelId="{AB392D81-685D-4CBB-8FE3-F1B17FEC247F}" srcId="{3CDFB818-60B0-40EE-82FE-75C2B90C4226}" destId="{29D2B780-E68D-491C-A902-43A9DA872A99}" srcOrd="0" destOrd="0" parTransId="{6A316F5C-0D6E-45EC-A5A8-3B6884F347A7}" sibTransId="{E8AD9E0C-E5B6-4D62-A5B1-0514A575DD29}"/>
    <dgm:cxn modelId="{86DDC4C1-B368-4AF6-8A6C-680303B41445}" type="presOf" srcId="{3CDFB818-60B0-40EE-82FE-75C2B90C4226}" destId="{81F7A898-713B-46AD-8CE9-F87823F6A0AE}" srcOrd="0" destOrd="0" presId="urn:microsoft.com/office/officeart/2005/8/layout/vProcess5"/>
    <dgm:cxn modelId="{19AC34DD-538C-4DB5-A927-878BF9138320}" type="presParOf" srcId="{81F7A898-713B-46AD-8CE9-F87823F6A0AE}" destId="{CD9B9DEA-EF26-40E4-80F2-902E3A4798E1}" srcOrd="0" destOrd="0" presId="urn:microsoft.com/office/officeart/2005/8/layout/vProcess5"/>
    <dgm:cxn modelId="{4F9A1300-EDD4-422F-B4F9-F0191175B5AE}" type="presParOf" srcId="{81F7A898-713B-46AD-8CE9-F87823F6A0AE}" destId="{4A7F3C63-3821-434E-A3EE-DE1153CEEDC9}" srcOrd="1" destOrd="0" presId="urn:microsoft.com/office/officeart/2005/8/layout/vProcess5"/>
    <dgm:cxn modelId="{3C7DBCA6-3872-46C3-8919-7056EC25FA0B}" type="presParOf" srcId="{81F7A898-713B-46AD-8CE9-F87823F6A0AE}" destId="{5D70F38B-1BA1-47C0-9894-57FEFDF351D7}" srcOrd="2" destOrd="0" presId="urn:microsoft.com/office/officeart/2005/8/layout/vProcess5"/>
    <dgm:cxn modelId="{FA64897C-F559-4AB9-9312-1E6052D72FAD}" type="presParOf" srcId="{81F7A898-713B-46AD-8CE9-F87823F6A0AE}" destId="{FAA123EC-73C7-4A5F-9DC9-678500844027}" srcOrd="3" destOrd="0" presId="urn:microsoft.com/office/officeart/2005/8/layout/vProcess5"/>
    <dgm:cxn modelId="{3126C589-C374-4181-ABD2-279FB2E7CD6D}" type="presParOf" srcId="{81F7A898-713B-46AD-8CE9-F87823F6A0AE}" destId="{2A0766CC-6D2A-4BD3-A315-00BBF2482F34}" srcOrd="4" destOrd="0" presId="urn:microsoft.com/office/officeart/2005/8/layout/vProcess5"/>
    <dgm:cxn modelId="{F5856C03-2814-4F5A-95D6-0050195AE509}" type="presParOf" srcId="{81F7A898-713B-46AD-8CE9-F87823F6A0AE}" destId="{99307522-0911-4FCC-9EB9-3A62937E8B5F}" srcOrd="5" destOrd="0" presId="urn:microsoft.com/office/officeart/2005/8/layout/vProcess5"/>
    <dgm:cxn modelId="{AA448F5B-0780-4B0D-91EB-20F6D119D7EE}" type="presParOf" srcId="{81F7A898-713B-46AD-8CE9-F87823F6A0AE}" destId="{894CF4E7-E1B1-4DDF-835D-F2F1F047458A}" srcOrd="6" destOrd="0" presId="urn:microsoft.com/office/officeart/2005/8/layout/vProcess5"/>
    <dgm:cxn modelId="{DFD47547-7655-4030-8ED4-7C1F8265070A}" type="presParOf" srcId="{81F7A898-713B-46AD-8CE9-F87823F6A0AE}" destId="{57EC7E89-0D87-48EC-953C-C371D4BED15B}" srcOrd="7" destOrd="0" presId="urn:microsoft.com/office/officeart/2005/8/layout/vProcess5"/>
    <dgm:cxn modelId="{19931440-3AFC-4A3F-BE62-92B50E78A375}" type="presParOf" srcId="{81F7A898-713B-46AD-8CE9-F87823F6A0AE}" destId="{E86E6932-84C7-4D8E-8E6B-02E942A6298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6F995-1985-4FD7-8D13-3CDAFEDDD5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7B5A16B-BCDD-4562-9982-2F91CAA5BC3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Идея образования длиною в жизнь подхвачена и </a:t>
          </a:r>
          <a:r>
            <a:rPr lang="ru-RU" sz="2400" dirty="0" err="1" smtClean="0">
              <a:solidFill>
                <a:schemeClr val="tx1"/>
              </a:solidFill>
            </a:rPr>
            <a:t>Жетысуским</a:t>
          </a:r>
          <a:r>
            <a:rPr lang="ru-RU" sz="2400" dirty="0" smtClean="0">
              <a:solidFill>
                <a:schemeClr val="tx1"/>
              </a:solidFill>
            </a:rPr>
            <a:t> университетом имени Ильяса </a:t>
          </a:r>
          <a:r>
            <a:rPr lang="ru-RU" sz="2400" dirty="0" err="1" smtClean="0">
              <a:solidFill>
                <a:schemeClr val="tx1"/>
              </a:solidFill>
            </a:rPr>
            <a:t>Жансугурова</a:t>
          </a:r>
          <a:r>
            <a:rPr lang="ru-RU" sz="2400" dirty="0" smtClean="0">
              <a:solidFill>
                <a:schemeClr val="tx1"/>
              </a:solidFill>
            </a:rPr>
            <a:t>. </a:t>
          </a:r>
          <a:endParaRPr lang="ru-RU" sz="2400" dirty="0">
            <a:solidFill>
              <a:schemeClr val="tx1"/>
            </a:solidFill>
          </a:endParaRPr>
        </a:p>
      </dgm:t>
    </dgm:pt>
    <dgm:pt modelId="{731557B7-45EC-4982-B13A-F9740F3F4947}" type="parTrans" cxnId="{1838364C-DF9B-412A-A013-8A4CBCB3DD18}">
      <dgm:prSet/>
      <dgm:spPr/>
      <dgm:t>
        <a:bodyPr/>
        <a:lstStyle/>
        <a:p>
          <a:endParaRPr lang="ru-RU"/>
        </a:p>
      </dgm:t>
    </dgm:pt>
    <dgm:pt modelId="{0C972C32-EEE7-49C4-8126-4100BDE6B2E0}" type="sibTrans" cxnId="{1838364C-DF9B-412A-A013-8A4CBCB3DD18}">
      <dgm:prSet/>
      <dgm:spPr/>
      <dgm:t>
        <a:bodyPr/>
        <a:lstStyle/>
        <a:p>
          <a:endParaRPr lang="ru-RU"/>
        </a:p>
      </dgm:t>
    </dgm:pt>
    <dgm:pt modelId="{754F5F36-1D9B-4C06-AF3E-4C91AD0D9FA7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Университет, обладая необходимыми нормативными, организационными, материально-техническими, информационными ресурсами и технологиями, для развития и использования человеческого капитала старшего поколения приступил к разработке социального проекта </a:t>
          </a:r>
          <a:endParaRPr lang="ru-RU" sz="2000" dirty="0">
            <a:solidFill>
              <a:schemeClr val="tx1"/>
            </a:solidFill>
          </a:endParaRPr>
        </a:p>
      </dgm:t>
    </dgm:pt>
    <dgm:pt modelId="{C3075DFB-10C7-4670-AE2E-C2FEB727091F}" type="sibTrans" cxnId="{4CE614AC-547A-4195-8520-969F2108349E}">
      <dgm:prSet/>
      <dgm:spPr/>
      <dgm:t>
        <a:bodyPr/>
        <a:lstStyle/>
        <a:p>
          <a:endParaRPr lang="ru-RU"/>
        </a:p>
      </dgm:t>
    </dgm:pt>
    <dgm:pt modelId="{5954BCCC-92D9-43AA-A1A0-534232EDC690}" type="parTrans" cxnId="{4CE614AC-547A-4195-8520-969F2108349E}">
      <dgm:prSet/>
      <dgm:spPr/>
      <dgm:t>
        <a:bodyPr/>
        <a:lstStyle/>
        <a:p>
          <a:endParaRPr lang="ru-RU"/>
        </a:p>
      </dgm:t>
    </dgm:pt>
    <dgm:pt modelId="{C144366B-E045-47B9-8A44-4E93B9135746}" type="pres">
      <dgm:prSet presAssocID="{3836F995-1985-4FD7-8D13-3CDAFEDDD5D2}" presName="linearFlow" presStyleCnt="0">
        <dgm:presLayoutVars>
          <dgm:dir/>
          <dgm:resizeHandles val="exact"/>
        </dgm:presLayoutVars>
      </dgm:prSet>
      <dgm:spPr/>
    </dgm:pt>
    <dgm:pt modelId="{5698D3BF-5C6A-489B-A362-159F1E443363}" type="pres">
      <dgm:prSet presAssocID="{67B5A16B-BCDD-4562-9982-2F91CAA5BC32}" presName="composite" presStyleCnt="0"/>
      <dgm:spPr/>
    </dgm:pt>
    <dgm:pt modelId="{3CCFE5CC-04BF-45EC-9257-5D7C46B82CA3}" type="pres">
      <dgm:prSet presAssocID="{67B5A16B-BCDD-4562-9982-2F91CAA5BC32}" presName="imgShp" presStyleLbl="fgImgPlace1" presStyleIdx="0" presStyleCnt="2"/>
      <dgm:spPr/>
    </dgm:pt>
    <dgm:pt modelId="{7D8E3057-9367-45AA-9167-2B0E3A369AFD}" type="pres">
      <dgm:prSet presAssocID="{67B5A16B-BCDD-4562-9982-2F91CAA5BC32}" presName="txShp" presStyleLbl="node1" presStyleIdx="0" presStyleCnt="2" custLinFactNeighborX="1608" custLinFactNeighborY="5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97010-B71F-4D61-B2FC-85DEB169461E}" type="pres">
      <dgm:prSet presAssocID="{0C972C32-EEE7-49C4-8126-4100BDE6B2E0}" presName="spacing" presStyleCnt="0"/>
      <dgm:spPr/>
    </dgm:pt>
    <dgm:pt modelId="{27FEA120-FE20-40E2-B084-A19F57D3CB80}" type="pres">
      <dgm:prSet presAssocID="{754F5F36-1D9B-4C06-AF3E-4C91AD0D9FA7}" presName="composite" presStyleCnt="0"/>
      <dgm:spPr/>
    </dgm:pt>
    <dgm:pt modelId="{239747ED-911C-4DCE-ACAE-EFB10F913DD3}" type="pres">
      <dgm:prSet presAssocID="{754F5F36-1D9B-4C06-AF3E-4C91AD0D9FA7}" presName="imgShp" presStyleLbl="fgImgPlace1" presStyleIdx="1" presStyleCnt="2"/>
      <dgm:spPr/>
    </dgm:pt>
    <dgm:pt modelId="{D1B869CD-1950-4BE6-8A20-3847EFD26D8D}" type="pres">
      <dgm:prSet presAssocID="{754F5F36-1D9B-4C06-AF3E-4C91AD0D9FA7}" presName="txShp" presStyleLbl="node1" presStyleIdx="1" presStyleCnt="2" custLinFactNeighborY="-1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8364C-DF9B-412A-A013-8A4CBCB3DD18}" srcId="{3836F995-1985-4FD7-8D13-3CDAFEDDD5D2}" destId="{67B5A16B-BCDD-4562-9982-2F91CAA5BC32}" srcOrd="0" destOrd="0" parTransId="{731557B7-45EC-4982-B13A-F9740F3F4947}" sibTransId="{0C972C32-EEE7-49C4-8126-4100BDE6B2E0}"/>
    <dgm:cxn modelId="{4CE614AC-547A-4195-8520-969F2108349E}" srcId="{3836F995-1985-4FD7-8D13-3CDAFEDDD5D2}" destId="{754F5F36-1D9B-4C06-AF3E-4C91AD0D9FA7}" srcOrd="1" destOrd="0" parTransId="{5954BCCC-92D9-43AA-A1A0-534232EDC690}" sibTransId="{C3075DFB-10C7-4670-AE2E-C2FEB727091F}"/>
    <dgm:cxn modelId="{189990DC-D499-4954-A9CD-790518B0AC30}" type="presOf" srcId="{3836F995-1985-4FD7-8D13-3CDAFEDDD5D2}" destId="{C144366B-E045-47B9-8A44-4E93B9135746}" srcOrd="0" destOrd="0" presId="urn:microsoft.com/office/officeart/2005/8/layout/vList3"/>
    <dgm:cxn modelId="{B7C56279-0433-4029-88D5-5056663F6488}" type="presOf" srcId="{67B5A16B-BCDD-4562-9982-2F91CAA5BC32}" destId="{7D8E3057-9367-45AA-9167-2B0E3A369AFD}" srcOrd="0" destOrd="0" presId="urn:microsoft.com/office/officeart/2005/8/layout/vList3"/>
    <dgm:cxn modelId="{70992260-074D-4439-9ECB-39FF608A709F}" type="presOf" srcId="{754F5F36-1D9B-4C06-AF3E-4C91AD0D9FA7}" destId="{D1B869CD-1950-4BE6-8A20-3847EFD26D8D}" srcOrd="0" destOrd="0" presId="urn:microsoft.com/office/officeart/2005/8/layout/vList3"/>
    <dgm:cxn modelId="{01C067F0-C372-45C1-A01C-0A0316B3390D}" type="presParOf" srcId="{C144366B-E045-47B9-8A44-4E93B9135746}" destId="{5698D3BF-5C6A-489B-A362-159F1E443363}" srcOrd="0" destOrd="0" presId="urn:microsoft.com/office/officeart/2005/8/layout/vList3"/>
    <dgm:cxn modelId="{AA9B7B01-222F-4AD8-A924-1553082BCD5D}" type="presParOf" srcId="{5698D3BF-5C6A-489B-A362-159F1E443363}" destId="{3CCFE5CC-04BF-45EC-9257-5D7C46B82CA3}" srcOrd="0" destOrd="0" presId="urn:microsoft.com/office/officeart/2005/8/layout/vList3"/>
    <dgm:cxn modelId="{A76DBBB5-3C5B-40B3-904B-AC351E258812}" type="presParOf" srcId="{5698D3BF-5C6A-489B-A362-159F1E443363}" destId="{7D8E3057-9367-45AA-9167-2B0E3A369AFD}" srcOrd="1" destOrd="0" presId="urn:microsoft.com/office/officeart/2005/8/layout/vList3"/>
    <dgm:cxn modelId="{5D924CCD-3B12-4785-8A7E-3B9955ADDAB5}" type="presParOf" srcId="{C144366B-E045-47B9-8A44-4E93B9135746}" destId="{A4697010-B71F-4D61-B2FC-85DEB169461E}" srcOrd="1" destOrd="0" presId="urn:microsoft.com/office/officeart/2005/8/layout/vList3"/>
    <dgm:cxn modelId="{197009C5-5E47-4ED6-B5A0-8DF3319149B9}" type="presParOf" srcId="{C144366B-E045-47B9-8A44-4E93B9135746}" destId="{27FEA120-FE20-40E2-B084-A19F57D3CB80}" srcOrd="2" destOrd="0" presId="urn:microsoft.com/office/officeart/2005/8/layout/vList3"/>
    <dgm:cxn modelId="{CCE2B011-F78A-4747-A588-7D0BC79A740B}" type="presParOf" srcId="{27FEA120-FE20-40E2-B084-A19F57D3CB80}" destId="{239747ED-911C-4DCE-ACAE-EFB10F913DD3}" srcOrd="0" destOrd="0" presId="urn:microsoft.com/office/officeart/2005/8/layout/vList3"/>
    <dgm:cxn modelId="{30FD5386-98A7-407A-8A79-D94D89AF7EEA}" type="presParOf" srcId="{27FEA120-FE20-40E2-B084-A19F57D3CB80}" destId="{D1B869CD-1950-4BE6-8A20-3847EFD26D8D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A43628-CF2E-4AF6-95EA-AA665B3FF06A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33FFC-93CF-4DC9-B2F3-10888F196B60}">
      <dgm:prSet phldrT="[Текст]"/>
      <dgm:spPr/>
      <dgm:t>
        <a:bodyPr/>
        <a:lstStyle/>
        <a:p>
          <a:r>
            <a:rPr lang="kk-KZ" dirty="0" smtClean="0"/>
            <a:t>Основной идеей данного проекта является удовлетворение потребностей пожилых людей в образовании.</a:t>
          </a:r>
          <a:endParaRPr lang="ru-RU" dirty="0"/>
        </a:p>
      </dgm:t>
    </dgm:pt>
    <dgm:pt modelId="{CD76565F-CF2F-4719-AC25-599EC0B3FDAE}" type="parTrans" cxnId="{A430261D-72DE-48F4-8EA8-92B1ECA8C249}">
      <dgm:prSet/>
      <dgm:spPr/>
      <dgm:t>
        <a:bodyPr/>
        <a:lstStyle/>
        <a:p>
          <a:endParaRPr lang="ru-RU"/>
        </a:p>
      </dgm:t>
    </dgm:pt>
    <dgm:pt modelId="{497FF33E-8A07-4C36-98E3-3B165597768B}" type="sibTrans" cxnId="{A430261D-72DE-48F4-8EA8-92B1ECA8C249}">
      <dgm:prSet/>
      <dgm:spPr/>
      <dgm:t>
        <a:bodyPr/>
        <a:lstStyle/>
        <a:p>
          <a:endParaRPr lang="ru-RU"/>
        </a:p>
      </dgm:t>
    </dgm:pt>
    <dgm:pt modelId="{B40852A8-ADD4-499B-B202-05E476AAEBAB}" type="pres">
      <dgm:prSet presAssocID="{26A43628-CF2E-4AF6-95EA-AA665B3FF06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4B68C3B4-6F40-4C67-9A96-AB0511B84DCC}" type="pres">
      <dgm:prSet presAssocID="{4AA33FFC-93CF-4DC9-B2F3-10888F196B60}" presName="composite" presStyleCnt="0">
        <dgm:presLayoutVars>
          <dgm:chMax/>
          <dgm:chPref/>
        </dgm:presLayoutVars>
      </dgm:prSet>
      <dgm:spPr/>
    </dgm:pt>
    <dgm:pt modelId="{4E1CB9B4-6318-45CD-A05F-0B461EF42741}" type="pres">
      <dgm:prSet presAssocID="{4AA33FFC-93CF-4DC9-B2F3-10888F196B60}" presName="Image" presStyleLbl="bgImgPlace1" presStyleIdx="0" presStyleCnt="1" custScaleY="96529" custLinFactNeighborX="-14400" custLinFactNeighborY="48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B8B9FD-2CB8-4DAF-BAD9-ACD1716AA0EA}" type="pres">
      <dgm:prSet presAssocID="{4AA33FFC-93CF-4DC9-B2F3-10888F196B60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BA4C3-F984-4FED-BCE5-A00481F81034}" type="pres">
      <dgm:prSet presAssocID="{4AA33FFC-93CF-4DC9-B2F3-10888F196B60}" presName="tlFrame" presStyleLbl="node1" presStyleIdx="0" presStyleCnt="4"/>
      <dgm:spPr/>
    </dgm:pt>
    <dgm:pt modelId="{8F39163D-6EA0-4CCD-B3B6-A093999635E8}" type="pres">
      <dgm:prSet presAssocID="{4AA33FFC-93CF-4DC9-B2F3-10888F196B60}" presName="trFrame" presStyleLbl="node1" presStyleIdx="1" presStyleCnt="4"/>
      <dgm:spPr/>
    </dgm:pt>
    <dgm:pt modelId="{A7C1F48E-5CFC-43DB-8572-8BA9E43493CB}" type="pres">
      <dgm:prSet presAssocID="{4AA33FFC-93CF-4DC9-B2F3-10888F196B60}" presName="blFrame" presStyleLbl="node1" presStyleIdx="2" presStyleCnt="4"/>
      <dgm:spPr/>
    </dgm:pt>
    <dgm:pt modelId="{F2F5A5AA-DA28-4E70-9C1C-FFB32F166680}" type="pres">
      <dgm:prSet presAssocID="{4AA33FFC-93CF-4DC9-B2F3-10888F196B60}" presName="brFrame" presStyleLbl="node1" presStyleIdx="3" presStyleCnt="4"/>
      <dgm:spPr/>
    </dgm:pt>
  </dgm:ptLst>
  <dgm:cxnLst>
    <dgm:cxn modelId="{A430261D-72DE-48F4-8EA8-92B1ECA8C249}" srcId="{26A43628-CF2E-4AF6-95EA-AA665B3FF06A}" destId="{4AA33FFC-93CF-4DC9-B2F3-10888F196B60}" srcOrd="0" destOrd="0" parTransId="{CD76565F-CF2F-4719-AC25-599EC0B3FDAE}" sibTransId="{497FF33E-8A07-4C36-98E3-3B165597768B}"/>
    <dgm:cxn modelId="{04E9FB65-A50A-4D8D-B46A-FBFE2B71235C}" type="presOf" srcId="{4AA33FFC-93CF-4DC9-B2F3-10888F196B60}" destId="{C7B8B9FD-2CB8-4DAF-BAD9-ACD1716AA0EA}" srcOrd="0" destOrd="0" presId="urn:microsoft.com/office/officeart/2009/3/layout/FramedTextPicture"/>
    <dgm:cxn modelId="{A6882E95-67E0-40DA-AAD0-11F08D02AF2C}" type="presOf" srcId="{26A43628-CF2E-4AF6-95EA-AA665B3FF06A}" destId="{B40852A8-ADD4-499B-B202-05E476AAEBAB}" srcOrd="0" destOrd="0" presId="urn:microsoft.com/office/officeart/2009/3/layout/FramedTextPicture"/>
    <dgm:cxn modelId="{00B986FB-F719-4653-B904-CFF8F8002A1F}" type="presParOf" srcId="{B40852A8-ADD4-499B-B202-05E476AAEBAB}" destId="{4B68C3B4-6F40-4C67-9A96-AB0511B84DCC}" srcOrd="0" destOrd="0" presId="urn:microsoft.com/office/officeart/2009/3/layout/FramedTextPicture"/>
    <dgm:cxn modelId="{C12C69A2-5A0D-431D-927F-21B0D1DA62C0}" type="presParOf" srcId="{4B68C3B4-6F40-4C67-9A96-AB0511B84DCC}" destId="{4E1CB9B4-6318-45CD-A05F-0B461EF42741}" srcOrd="0" destOrd="0" presId="urn:microsoft.com/office/officeart/2009/3/layout/FramedTextPicture"/>
    <dgm:cxn modelId="{89738002-738A-4A10-B152-EB4C7F300BAE}" type="presParOf" srcId="{4B68C3B4-6F40-4C67-9A96-AB0511B84DCC}" destId="{C7B8B9FD-2CB8-4DAF-BAD9-ACD1716AA0EA}" srcOrd="1" destOrd="0" presId="urn:microsoft.com/office/officeart/2009/3/layout/FramedTextPicture"/>
    <dgm:cxn modelId="{3122C15B-33AC-49D3-92BC-1A3721547CC4}" type="presParOf" srcId="{4B68C3B4-6F40-4C67-9A96-AB0511B84DCC}" destId="{526BA4C3-F984-4FED-BCE5-A00481F81034}" srcOrd="2" destOrd="0" presId="urn:microsoft.com/office/officeart/2009/3/layout/FramedTextPicture"/>
    <dgm:cxn modelId="{27733A1D-3AD8-4BFD-A597-AE692E3DEC5B}" type="presParOf" srcId="{4B68C3B4-6F40-4C67-9A96-AB0511B84DCC}" destId="{8F39163D-6EA0-4CCD-B3B6-A093999635E8}" srcOrd="3" destOrd="0" presId="urn:microsoft.com/office/officeart/2009/3/layout/FramedTextPicture"/>
    <dgm:cxn modelId="{50563A4F-D677-443B-B0B0-95213E0E2B4F}" type="presParOf" srcId="{4B68C3B4-6F40-4C67-9A96-AB0511B84DCC}" destId="{A7C1F48E-5CFC-43DB-8572-8BA9E43493CB}" srcOrd="4" destOrd="0" presId="urn:microsoft.com/office/officeart/2009/3/layout/FramedTextPicture"/>
    <dgm:cxn modelId="{00A60DD9-6591-46ED-BC51-BDD67A9EE9B6}" type="presParOf" srcId="{4B68C3B4-6F40-4C67-9A96-AB0511B84DCC}" destId="{F2F5A5AA-DA28-4E70-9C1C-FFB32F166680}" srcOrd="5" destOrd="0" presId="urn:microsoft.com/office/officeart/2009/3/layout/FramedText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E16EB9-1390-4D4B-BF98-C25705BD9B1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47CCC-B564-4EA5-92D3-3DDC63313DB1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Создание условий</a:t>
          </a:r>
          <a:endParaRPr lang="ru-RU" dirty="0">
            <a:solidFill>
              <a:srgbClr val="0070C0"/>
            </a:solidFill>
          </a:endParaRPr>
        </a:p>
      </dgm:t>
    </dgm:pt>
    <dgm:pt modelId="{26A3EA18-B1B9-4A1D-B107-15F27E3DF8D0}" type="parTrans" cxnId="{F660401E-B662-4EEA-9308-E28F314EA312}">
      <dgm:prSet/>
      <dgm:spPr/>
      <dgm:t>
        <a:bodyPr/>
        <a:lstStyle/>
        <a:p>
          <a:endParaRPr lang="ru-RU"/>
        </a:p>
      </dgm:t>
    </dgm:pt>
    <dgm:pt modelId="{0293DC6F-7811-45F9-A419-9DDE33B75755}" type="sibTrans" cxnId="{F660401E-B662-4EEA-9308-E28F314EA312}">
      <dgm:prSet/>
      <dgm:spPr/>
      <dgm:t>
        <a:bodyPr/>
        <a:lstStyle/>
        <a:p>
          <a:endParaRPr lang="ru-RU"/>
        </a:p>
      </dgm:t>
    </dgm:pt>
    <dgm:pt modelId="{B62E26DC-85FB-4519-B82B-15F7A418AD8D}">
      <dgm:prSet phldrT="[Текст]"/>
      <dgm:spPr/>
      <dgm:t>
        <a:bodyPr/>
        <a:lstStyle/>
        <a:p>
          <a:r>
            <a:rPr lang="kk-KZ" dirty="0" smtClean="0"/>
            <a:t>для продления активного долголетия</a:t>
          </a:r>
          <a:endParaRPr lang="ru-RU" dirty="0"/>
        </a:p>
      </dgm:t>
    </dgm:pt>
    <dgm:pt modelId="{7A333AC9-FA83-4BAA-A0E3-CCF50101BA86}" type="parTrans" cxnId="{85EE877A-5C49-4215-B4F7-86EEF177B875}">
      <dgm:prSet/>
      <dgm:spPr/>
      <dgm:t>
        <a:bodyPr/>
        <a:lstStyle/>
        <a:p>
          <a:endParaRPr lang="ru-RU"/>
        </a:p>
      </dgm:t>
    </dgm:pt>
    <dgm:pt modelId="{F6255542-2455-4B3A-B911-9E7A4C3B21BB}" type="sibTrans" cxnId="{85EE877A-5C49-4215-B4F7-86EEF177B875}">
      <dgm:prSet/>
      <dgm:spPr/>
      <dgm:t>
        <a:bodyPr/>
        <a:lstStyle/>
        <a:p>
          <a:endParaRPr lang="ru-RU"/>
        </a:p>
      </dgm:t>
    </dgm:pt>
    <dgm:pt modelId="{5CB2FD5A-73F3-4130-92C4-AC097F198CE8}">
      <dgm:prSet phldrT="[Текст]"/>
      <dgm:spPr/>
      <dgm:t>
        <a:bodyPr/>
        <a:lstStyle/>
        <a:p>
          <a:r>
            <a:rPr lang="kk-KZ" dirty="0" smtClean="0"/>
            <a:t>повышения качества жизни </a:t>
          </a:r>
          <a:endParaRPr lang="ru-RU" dirty="0"/>
        </a:p>
      </dgm:t>
    </dgm:pt>
    <dgm:pt modelId="{9670B636-754C-429F-93F4-A01264EDFF85}" type="parTrans" cxnId="{95993665-E791-41B6-9EA1-30D99BCD2025}">
      <dgm:prSet/>
      <dgm:spPr/>
      <dgm:t>
        <a:bodyPr/>
        <a:lstStyle/>
        <a:p>
          <a:endParaRPr lang="ru-RU"/>
        </a:p>
      </dgm:t>
    </dgm:pt>
    <dgm:pt modelId="{4762DD50-BDA0-4B58-902C-744FA43DAEC4}" type="sibTrans" cxnId="{95993665-E791-41B6-9EA1-30D99BCD2025}">
      <dgm:prSet/>
      <dgm:spPr/>
      <dgm:t>
        <a:bodyPr/>
        <a:lstStyle/>
        <a:p>
          <a:endParaRPr lang="ru-RU"/>
        </a:p>
      </dgm:t>
    </dgm:pt>
    <dgm:pt modelId="{27591384-7D22-48C9-9AEA-8B53DB3D2B24}">
      <dgm:prSet phldrT="[Текст]"/>
      <dgm:spPr/>
      <dgm:t>
        <a:bodyPr/>
        <a:lstStyle/>
        <a:p>
          <a:r>
            <a:rPr lang="kk-KZ" dirty="0" smtClean="0"/>
            <a:t>сохранения полезности граждан старшего поколения</a:t>
          </a:r>
          <a:endParaRPr lang="ru-RU" dirty="0"/>
        </a:p>
      </dgm:t>
    </dgm:pt>
    <dgm:pt modelId="{22E744C1-3D2C-44D7-829F-190D62369EEF}" type="parTrans" cxnId="{EADF0CC1-E320-420D-85FD-2B6E6FA8659F}">
      <dgm:prSet/>
      <dgm:spPr/>
      <dgm:t>
        <a:bodyPr/>
        <a:lstStyle/>
        <a:p>
          <a:endParaRPr lang="ru-RU"/>
        </a:p>
      </dgm:t>
    </dgm:pt>
    <dgm:pt modelId="{B5C205AE-4385-4A04-B3A7-621A1F66E302}" type="sibTrans" cxnId="{EADF0CC1-E320-420D-85FD-2B6E6FA8659F}">
      <dgm:prSet/>
      <dgm:spPr/>
      <dgm:t>
        <a:bodyPr/>
        <a:lstStyle/>
        <a:p>
          <a:endParaRPr lang="ru-RU"/>
        </a:p>
      </dgm:t>
    </dgm:pt>
    <dgm:pt modelId="{72BEAE51-4C94-4115-AC0A-9EC3853092A3}" type="pres">
      <dgm:prSet presAssocID="{38E16EB9-1390-4D4B-BF98-C25705BD9B1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650EA95-2EB0-465F-A31B-05ADE7EBEF7B}" type="pres">
      <dgm:prSet presAssocID="{0293DC6F-7811-45F9-A419-9DDE33B75755}" presName="picture_1" presStyleLbl="bgImgPlace1" presStyleIdx="0" presStyleCnt="1" custLinFactNeighborX="2371" custLinFactNeighborY="-1009"/>
      <dgm:spPr/>
      <dgm:t>
        <a:bodyPr/>
        <a:lstStyle/>
        <a:p>
          <a:endParaRPr lang="ru-RU"/>
        </a:p>
      </dgm:t>
    </dgm:pt>
    <dgm:pt modelId="{1E1DFC4B-5C04-45A9-8C12-3F80A8D8CD48}" type="pres">
      <dgm:prSet presAssocID="{33F47CCC-B564-4EA5-92D3-3DDC63313DB1}" presName="text_1" presStyleLbl="node1" presStyleIdx="0" presStyleCnt="0" custLinFactNeighborY="-62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FA461-D207-4D82-86D3-9E2F6671E44B}" type="pres">
      <dgm:prSet presAssocID="{38E16EB9-1390-4D4B-BF98-C25705BD9B13}" presName="linV" presStyleCnt="0"/>
      <dgm:spPr/>
    </dgm:pt>
    <dgm:pt modelId="{0F9DEAA5-B32B-4B8A-B297-BF7371C09D8A}" type="pres">
      <dgm:prSet presAssocID="{B62E26DC-85FB-4519-B82B-15F7A418AD8D}" presName="pair" presStyleCnt="0"/>
      <dgm:spPr/>
    </dgm:pt>
    <dgm:pt modelId="{CDC38CA7-6FE6-445C-905D-4B6B1D34E04C}" type="pres">
      <dgm:prSet presAssocID="{B62E26DC-85FB-4519-B82B-15F7A418AD8D}" presName="spaceH" presStyleLbl="node1" presStyleIdx="0" presStyleCnt="0"/>
      <dgm:spPr/>
    </dgm:pt>
    <dgm:pt modelId="{B12A0EDE-0F9F-4AC3-9FF8-91434AAF8ADB}" type="pres">
      <dgm:prSet presAssocID="{B62E26DC-85FB-4519-B82B-15F7A418AD8D}" presName="desPictures" presStyleLbl="alignImgPlace1" presStyleIdx="0" presStyleCnt="3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67435E4-6945-4201-99A5-C624B17E9648}" type="pres">
      <dgm:prSet presAssocID="{B62E26DC-85FB-4519-B82B-15F7A418AD8D}" presName="desTextWrapper" presStyleCnt="0"/>
      <dgm:spPr/>
    </dgm:pt>
    <dgm:pt modelId="{10FFED45-ABC6-4013-8786-7A0B5D92FC6B}" type="pres">
      <dgm:prSet presAssocID="{B62E26DC-85FB-4519-B82B-15F7A418AD8D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CB366-53D8-4217-99B4-0E4722227D4C}" type="pres">
      <dgm:prSet presAssocID="{F6255542-2455-4B3A-B911-9E7A4C3B21BB}" presName="spaceV" presStyleCnt="0"/>
      <dgm:spPr/>
    </dgm:pt>
    <dgm:pt modelId="{435AD529-2AEC-4B4C-9B45-A425F4B42538}" type="pres">
      <dgm:prSet presAssocID="{5CB2FD5A-73F3-4130-92C4-AC097F198CE8}" presName="pair" presStyleCnt="0"/>
      <dgm:spPr/>
    </dgm:pt>
    <dgm:pt modelId="{EF08AB08-7D4A-4CD7-A900-742E4CE21656}" type="pres">
      <dgm:prSet presAssocID="{5CB2FD5A-73F3-4130-92C4-AC097F198CE8}" presName="spaceH" presStyleLbl="node1" presStyleIdx="0" presStyleCnt="0"/>
      <dgm:spPr/>
    </dgm:pt>
    <dgm:pt modelId="{F8482C53-8A7B-479A-BCA5-3468ED019B4D}" type="pres">
      <dgm:prSet presAssocID="{5CB2FD5A-73F3-4130-92C4-AC097F198CE8}" presName="desPictures" presStyleLbl="alignImgPlace1" presStyleIdx="1" presStyleCnt="3" custLinFactNeighborY="-2157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CF6C6F6-FD83-45CE-9CFF-C5E9A1263151}" type="pres">
      <dgm:prSet presAssocID="{5CB2FD5A-73F3-4130-92C4-AC097F198CE8}" presName="desTextWrapper" presStyleCnt="0"/>
      <dgm:spPr/>
    </dgm:pt>
    <dgm:pt modelId="{713B8014-E3C9-4A07-976D-D229B4B9792B}" type="pres">
      <dgm:prSet presAssocID="{5CB2FD5A-73F3-4130-92C4-AC097F198CE8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E6F36-214E-4533-86C3-B704ECD1F565}" type="pres">
      <dgm:prSet presAssocID="{4762DD50-BDA0-4B58-902C-744FA43DAEC4}" presName="spaceV" presStyleCnt="0"/>
      <dgm:spPr/>
    </dgm:pt>
    <dgm:pt modelId="{A03FBB37-D5BC-4307-8DB8-9BCA0ED29782}" type="pres">
      <dgm:prSet presAssocID="{27591384-7D22-48C9-9AEA-8B53DB3D2B24}" presName="pair" presStyleCnt="0"/>
      <dgm:spPr/>
    </dgm:pt>
    <dgm:pt modelId="{4761CB1D-3B8C-46EE-A843-77D4CCA516CD}" type="pres">
      <dgm:prSet presAssocID="{27591384-7D22-48C9-9AEA-8B53DB3D2B24}" presName="spaceH" presStyleLbl="node1" presStyleIdx="0" presStyleCnt="0"/>
      <dgm:spPr/>
    </dgm:pt>
    <dgm:pt modelId="{5CDF5FA6-4563-46D6-B5F1-137FA53ABCB8}" type="pres">
      <dgm:prSet presAssocID="{27591384-7D22-48C9-9AEA-8B53DB3D2B24}" presName="desPictures" presStyleLbl="alignImgPlace1" presStyleIdx="2" presStyleCnt="3" custLinFactNeighborX="2157" custLinFactNeighborY="-71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260F44A-0B6A-4E7F-B9E2-3FD84A1AEE28}" type="pres">
      <dgm:prSet presAssocID="{27591384-7D22-48C9-9AEA-8B53DB3D2B24}" presName="desTextWrapper" presStyleCnt="0"/>
      <dgm:spPr/>
    </dgm:pt>
    <dgm:pt modelId="{C4A64568-E542-4B3B-B23E-2121CA206045}" type="pres">
      <dgm:prSet presAssocID="{27591384-7D22-48C9-9AEA-8B53DB3D2B24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78DE9-78CE-4FD7-82F4-77B685B9DD2F}" type="pres">
      <dgm:prSet presAssocID="{38E16EB9-1390-4D4B-BF98-C25705BD9B13}" presName="maxNode" presStyleCnt="0"/>
      <dgm:spPr/>
    </dgm:pt>
    <dgm:pt modelId="{048F1FCD-2A55-41B3-AEE3-5CA87E003A97}" type="pres">
      <dgm:prSet presAssocID="{38E16EB9-1390-4D4B-BF98-C25705BD9B13}" presName="Name33" presStyleCnt="0"/>
      <dgm:spPr/>
    </dgm:pt>
  </dgm:ptLst>
  <dgm:cxnLst>
    <dgm:cxn modelId="{95993665-E791-41B6-9EA1-30D99BCD2025}" srcId="{38E16EB9-1390-4D4B-BF98-C25705BD9B13}" destId="{5CB2FD5A-73F3-4130-92C4-AC097F198CE8}" srcOrd="2" destOrd="0" parTransId="{9670B636-754C-429F-93F4-A01264EDFF85}" sibTransId="{4762DD50-BDA0-4B58-902C-744FA43DAEC4}"/>
    <dgm:cxn modelId="{33193CCC-9D34-497C-8C94-A2DDD76C6237}" type="presOf" srcId="{27591384-7D22-48C9-9AEA-8B53DB3D2B24}" destId="{C4A64568-E542-4B3B-B23E-2121CA206045}" srcOrd="0" destOrd="0" presId="urn:microsoft.com/office/officeart/2008/layout/AccentedPicture"/>
    <dgm:cxn modelId="{02804FC7-BBF1-4F0C-97AF-0C024D1CE3A5}" type="presOf" srcId="{5CB2FD5A-73F3-4130-92C4-AC097F198CE8}" destId="{713B8014-E3C9-4A07-976D-D229B4B9792B}" srcOrd="0" destOrd="0" presId="urn:microsoft.com/office/officeart/2008/layout/AccentedPicture"/>
    <dgm:cxn modelId="{6AFD3112-3174-48B6-B4F6-47EB99CEF052}" type="presOf" srcId="{33F47CCC-B564-4EA5-92D3-3DDC63313DB1}" destId="{1E1DFC4B-5C04-45A9-8C12-3F80A8D8CD48}" srcOrd="0" destOrd="0" presId="urn:microsoft.com/office/officeart/2008/layout/AccentedPicture"/>
    <dgm:cxn modelId="{8D4BAFAC-7F80-4C73-9B23-9A5E5152FE10}" type="presOf" srcId="{0293DC6F-7811-45F9-A419-9DDE33B75755}" destId="{8650EA95-2EB0-465F-A31B-05ADE7EBEF7B}" srcOrd="0" destOrd="0" presId="urn:microsoft.com/office/officeart/2008/layout/AccentedPicture"/>
    <dgm:cxn modelId="{85EE877A-5C49-4215-B4F7-86EEF177B875}" srcId="{38E16EB9-1390-4D4B-BF98-C25705BD9B13}" destId="{B62E26DC-85FB-4519-B82B-15F7A418AD8D}" srcOrd="1" destOrd="0" parTransId="{7A333AC9-FA83-4BAA-A0E3-CCF50101BA86}" sibTransId="{F6255542-2455-4B3A-B911-9E7A4C3B21BB}"/>
    <dgm:cxn modelId="{F660401E-B662-4EEA-9308-E28F314EA312}" srcId="{38E16EB9-1390-4D4B-BF98-C25705BD9B13}" destId="{33F47CCC-B564-4EA5-92D3-3DDC63313DB1}" srcOrd="0" destOrd="0" parTransId="{26A3EA18-B1B9-4A1D-B107-15F27E3DF8D0}" sibTransId="{0293DC6F-7811-45F9-A419-9DDE33B75755}"/>
    <dgm:cxn modelId="{9D1EAD5F-534E-4F63-BBF9-573D7B5B5E49}" type="presOf" srcId="{B62E26DC-85FB-4519-B82B-15F7A418AD8D}" destId="{10FFED45-ABC6-4013-8786-7A0B5D92FC6B}" srcOrd="0" destOrd="0" presId="urn:microsoft.com/office/officeart/2008/layout/AccentedPicture"/>
    <dgm:cxn modelId="{6C479820-F282-41F0-8671-312FAA603CA0}" type="presOf" srcId="{38E16EB9-1390-4D4B-BF98-C25705BD9B13}" destId="{72BEAE51-4C94-4115-AC0A-9EC3853092A3}" srcOrd="0" destOrd="0" presId="urn:microsoft.com/office/officeart/2008/layout/AccentedPicture"/>
    <dgm:cxn modelId="{EADF0CC1-E320-420D-85FD-2B6E6FA8659F}" srcId="{38E16EB9-1390-4D4B-BF98-C25705BD9B13}" destId="{27591384-7D22-48C9-9AEA-8B53DB3D2B24}" srcOrd="3" destOrd="0" parTransId="{22E744C1-3D2C-44D7-829F-190D62369EEF}" sibTransId="{B5C205AE-4385-4A04-B3A7-621A1F66E302}"/>
    <dgm:cxn modelId="{019DE4E3-3ED0-4B8B-B328-4F2DF99F4A45}" type="presParOf" srcId="{72BEAE51-4C94-4115-AC0A-9EC3853092A3}" destId="{8650EA95-2EB0-465F-A31B-05ADE7EBEF7B}" srcOrd="0" destOrd="0" presId="urn:microsoft.com/office/officeart/2008/layout/AccentedPicture"/>
    <dgm:cxn modelId="{5BEF121D-6AE9-482D-8156-FB7646C5C824}" type="presParOf" srcId="{72BEAE51-4C94-4115-AC0A-9EC3853092A3}" destId="{1E1DFC4B-5C04-45A9-8C12-3F80A8D8CD48}" srcOrd="1" destOrd="0" presId="urn:microsoft.com/office/officeart/2008/layout/AccentedPicture"/>
    <dgm:cxn modelId="{CE22022D-0A7D-4B27-A727-321BF6D8F9CC}" type="presParOf" srcId="{72BEAE51-4C94-4115-AC0A-9EC3853092A3}" destId="{8E7FA461-D207-4D82-86D3-9E2F6671E44B}" srcOrd="2" destOrd="0" presId="urn:microsoft.com/office/officeart/2008/layout/AccentedPicture"/>
    <dgm:cxn modelId="{AFA6493C-339D-4903-B743-22325B19CF02}" type="presParOf" srcId="{8E7FA461-D207-4D82-86D3-9E2F6671E44B}" destId="{0F9DEAA5-B32B-4B8A-B297-BF7371C09D8A}" srcOrd="0" destOrd="0" presId="urn:microsoft.com/office/officeart/2008/layout/AccentedPicture"/>
    <dgm:cxn modelId="{A4C3AD86-960B-4EA1-A952-FBD9805FBBAD}" type="presParOf" srcId="{0F9DEAA5-B32B-4B8A-B297-BF7371C09D8A}" destId="{CDC38CA7-6FE6-445C-905D-4B6B1D34E04C}" srcOrd="0" destOrd="0" presId="urn:microsoft.com/office/officeart/2008/layout/AccentedPicture"/>
    <dgm:cxn modelId="{5E346F7F-3052-4E16-A690-D1BCE22B1E7F}" type="presParOf" srcId="{0F9DEAA5-B32B-4B8A-B297-BF7371C09D8A}" destId="{B12A0EDE-0F9F-4AC3-9FF8-91434AAF8ADB}" srcOrd="1" destOrd="0" presId="urn:microsoft.com/office/officeart/2008/layout/AccentedPicture"/>
    <dgm:cxn modelId="{A18E0E0A-3571-4466-ABA4-9B0C8633E147}" type="presParOf" srcId="{0F9DEAA5-B32B-4B8A-B297-BF7371C09D8A}" destId="{E67435E4-6945-4201-99A5-C624B17E9648}" srcOrd="2" destOrd="0" presId="urn:microsoft.com/office/officeart/2008/layout/AccentedPicture"/>
    <dgm:cxn modelId="{1A3C7A65-EF72-4BC3-B818-5F5F40DB2A44}" type="presParOf" srcId="{E67435E4-6945-4201-99A5-C624B17E9648}" destId="{10FFED45-ABC6-4013-8786-7A0B5D92FC6B}" srcOrd="0" destOrd="0" presId="urn:microsoft.com/office/officeart/2008/layout/AccentedPicture"/>
    <dgm:cxn modelId="{88452642-0C8D-416D-92AE-B30E812EA6C5}" type="presParOf" srcId="{8E7FA461-D207-4D82-86D3-9E2F6671E44B}" destId="{D27CB366-53D8-4217-99B4-0E4722227D4C}" srcOrd="1" destOrd="0" presId="urn:microsoft.com/office/officeart/2008/layout/AccentedPicture"/>
    <dgm:cxn modelId="{5A74F6FE-F0A9-470E-98E8-189C48E68D3E}" type="presParOf" srcId="{8E7FA461-D207-4D82-86D3-9E2F6671E44B}" destId="{435AD529-2AEC-4B4C-9B45-A425F4B42538}" srcOrd="2" destOrd="0" presId="urn:microsoft.com/office/officeart/2008/layout/AccentedPicture"/>
    <dgm:cxn modelId="{F7B835DB-6F61-4542-99A3-CA20272689D6}" type="presParOf" srcId="{435AD529-2AEC-4B4C-9B45-A425F4B42538}" destId="{EF08AB08-7D4A-4CD7-A900-742E4CE21656}" srcOrd="0" destOrd="0" presId="urn:microsoft.com/office/officeart/2008/layout/AccentedPicture"/>
    <dgm:cxn modelId="{84D30DAB-EEFE-474F-862C-41B98FBA6A00}" type="presParOf" srcId="{435AD529-2AEC-4B4C-9B45-A425F4B42538}" destId="{F8482C53-8A7B-479A-BCA5-3468ED019B4D}" srcOrd="1" destOrd="0" presId="urn:microsoft.com/office/officeart/2008/layout/AccentedPicture"/>
    <dgm:cxn modelId="{1DEE4FED-DE0A-4227-97C6-0B2719005D10}" type="presParOf" srcId="{435AD529-2AEC-4B4C-9B45-A425F4B42538}" destId="{7CF6C6F6-FD83-45CE-9CFF-C5E9A1263151}" srcOrd="2" destOrd="0" presId="urn:microsoft.com/office/officeart/2008/layout/AccentedPicture"/>
    <dgm:cxn modelId="{9B49EBA7-5179-4ACA-B8DD-8198FCAE16B8}" type="presParOf" srcId="{7CF6C6F6-FD83-45CE-9CFF-C5E9A1263151}" destId="{713B8014-E3C9-4A07-976D-D229B4B9792B}" srcOrd="0" destOrd="0" presId="urn:microsoft.com/office/officeart/2008/layout/AccentedPicture"/>
    <dgm:cxn modelId="{77B1A559-45DE-4651-986E-EEE7CA7D3B46}" type="presParOf" srcId="{8E7FA461-D207-4D82-86D3-9E2F6671E44B}" destId="{719E6F36-214E-4533-86C3-B704ECD1F565}" srcOrd="3" destOrd="0" presId="urn:microsoft.com/office/officeart/2008/layout/AccentedPicture"/>
    <dgm:cxn modelId="{F7CA5844-DA6D-4D05-92CD-BE645BBF36A6}" type="presParOf" srcId="{8E7FA461-D207-4D82-86D3-9E2F6671E44B}" destId="{A03FBB37-D5BC-4307-8DB8-9BCA0ED29782}" srcOrd="4" destOrd="0" presId="urn:microsoft.com/office/officeart/2008/layout/AccentedPicture"/>
    <dgm:cxn modelId="{53325CB6-D14A-40D7-9606-85438D59F2D4}" type="presParOf" srcId="{A03FBB37-D5BC-4307-8DB8-9BCA0ED29782}" destId="{4761CB1D-3B8C-46EE-A843-77D4CCA516CD}" srcOrd="0" destOrd="0" presId="urn:microsoft.com/office/officeart/2008/layout/AccentedPicture"/>
    <dgm:cxn modelId="{49BC91C5-6742-4CF0-90C0-03140B17A857}" type="presParOf" srcId="{A03FBB37-D5BC-4307-8DB8-9BCA0ED29782}" destId="{5CDF5FA6-4563-46D6-B5F1-137FA53ABCB8}" srcOrd="1" destOrd="0" presId="urn:microsoft.com/office/officeart/2008/layout/AccentedPicture"/>
    <dgm:cxn modelId="{4E35FC37-F28B-47AD-A4D5-CF1D34AB54AC}" type="presParOf" srcId="{A03FBB37-D5BC-4307-8DB8-9BCA0ED29782}" destId="{B260F44A-0B6A-4E7F-B9E2-3FD84A1AEE28}" srcOrd="2" destOrd="0" presId="urn:microsoft.com/office/officeart/2008/layout/AccentedPicture"/>
    <dgm:cxn modelId="{E42995E1-5F54-4DDA-B48C-63A3A92AC632}" type="presParOf" srcId="{B260F44A-0B6A-4E7F-B9E2-3FD84A1AEE28}" destId="{C4A64568-E542-4B3B-B23E-2121CA206045}" srcOrd="0" destOrd="0" presId="urn:microsoft.com/office/officeart/2008/layout/AccentedPicture"/>
    <dgm:cxn modelId="{2A81CD82-A13C-4373-B384-14CA47DC65B8}" type="presParOf" srcId="{72BEAE51-4C94-4115-AC0A-9EC3853092A3}" destId="{A7778DE9-78CE-4FD7-82F4-77B685B9DD2F}" srcOrd="3" destOrd="0" presId="urn:microsoft.com/office/officeart/2008/layout/AccentedPicture"/>
    <dgm:cxn modelId="{737F3942-693B-4E0E-9633-2F9B265A6ED8}" type="presParOf" srcId="{A7778DE9-78CE-4FD7-82F4-77B685B9DD2F}" destId="{048F1FCD-2A55-41B3-AEE3-5CA87E003A9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3627B1-AAFA-4B6C-9BF7-C74816F3E2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15C52-A5BB-4430-A043-3B2C22D8124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создание условий для изменения стереотипа поведения и жизненных установок пожилых людей</a:t>
          </a:r>
          <a:endParaRPr lang="ru-RU" sz="1800" b="0" dirty="0">
            <a:solidFill>
              <a:schemeClr val="tx1"/>
            </a:solidFill>
          </a:endParaRPr>
        </a:p>
      </dgm:t>
    </dgm:pt>
    <dgm:pt modelId="{B9EB4F51-5DF5-4657-B915-DF880028F7F5}" type="parTrans" cxnId="{EF8463D5-B72F-4B33-92B4-2BD54A0B86C6}">
      <dgm:prSet/>
      <dgm:spPr/>
      <dgm:t>
        <a:bodyPr/>
        <a:lstStyle/>
        <a:p>
          <a:endParaRPr lang="ru-RU"/>
        </a:p>
      </dgm:t>
    </dgm:pt>
    <dgm:pt modelId="{94CDB531-38D6-4CA3-9387-C82B3A9E9E6E}" type="sibTrans" cxnId="{EF8463D5-B72F-4B33-92B4-2BD54A0B86C6}">
      <dgm:prSet/>
      <dgm:spPr/>
      <dgm:t>
        <a:bodyPr/>
        <a:lstStyle/>
        <a:p>
          <a:endParaRPr lang="ru-RU"/>
        </a:p>
      </dgm:t>
    </dgm:pt>
    <dgm:pt modelId="{6383727C-DBFA-4F97-A853-0B91EFCCE55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создание благоприятных условий для самосовершенствования, самореализации и развития творческого потенциала людей старшего поколения</a:t>
          </a:r>
          <a:endParaRPr lang="ru-RU" sz="1800" dirty="0">
            <a:solidFill>
              <a:schemeClr val="tx1"/>
            </a:solidFill>
          </a:endParaRPr>
        </a:p>
      </dgm:t>
    </dgm:pt>
    <dgm:pt modelId="{D8ABBC5D-59A0-477F-B60C-26FB96B83FE8}" type="parTrans" cxnId="{698AB01F-F767-4AB1-865E-A78C71003107}">
      <dgm:prSet/>
      <dgm:spPr/>
      <dgm:t>
        <a:bodyPr/>
        <a:lstStyle/>
        <a:p>
          <a:endParaRPr lang="ru-RU"/>
        </a:p>
      </dgm:t>
    </dgm:pt>
    <dgm:pt modelId="{C47D6ECD-31F1-4713-B596-00FC4E48D850}" type="sibTrans" cxnId="{698AB01F-F767-4AB1-865E-A78C71003107}">
      <dgm:prSet/>
      <dgm:spPr/>
      <dgm:t>
        <a:bodyPr/>
        <a:lstStyle/>
        <a:p>
          <a:endParaRPr lang="ru-RU"/>
        </a:p>
      </dgm:t>
    </dgm:pt>
    <dgm:pt modelId="{5EBED3BE-03FA-4257-BB59-68BFE58A205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</a:rPr>
            <a:t>обучение людей старшей возрастной группы новым навыкам для успешной адаптации к современной жизни</a:t>
          </a:r>
          <a:endParaRPr lang="ru-RU" sz="1800" dirty="0">
            <a:solidFill>
              <a:schemeClr val="tx1"/>
            </a:solidFill>
          </a:endParaRPr>
        </a:p>
      </dgm:t>
    </dgm:pt>
    <dgm:pt modelId="{E41D5B97-A1EF-4F89-9D5C-FA5758FA4359}" type="parTrans" cxnId="{AE2FE58B-FC60-4E64-B62F-8D5B1C1A0130}">
      <dgm:prSet/>
      <dgm:spPr/>
      <dgm:t>
        <a:bodyPr/>
        <a:lstStyle/>
        <a:p>
          <a:endParaRPr lang="ru-RU"/>
        </a:p>
      </dgm:t>
    </dgm:pt>
    <dgm:pt modelId="{FABEF71B-A95C-4D37-858E-E6020CF3007E}" type="sibTrans" cxnId="{AE2FE58B-FC60-4E64-B62F-8D5B1C1A0130}">
      <dgm:prSet/>
      <dgm:spPr/>
      <dgm:t>
        <a:bodyPr/>
        <a:lstStyle/>
        <a:p>
          <a:endParaRPr lang="ru-RU"/>
        </a:p>
      </dgm:t>
    </dgm:pt>
    <dgm:pt modelId="{2FAAF6F1-08BF-4231-BE17-06AF80911FA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</a:rPr>
            <a:t>поддержание активного образа жизни граждан пожилого возраста, организация интеллектуального общения</a:t>
          </a:r>
          <a:endParaRPr lang="ru-RU" sz="1800" dirty="0">
            <a:solidFill>
              <a:schemeClr val="tx1"/>
            </a:solidFill>
          </a:endParaRPr>
        </a:p>
      </dgm:t>
    </dgm:pt>
    <dgm:pt modelId="{C8256A50-98A1-4BEF-8A79-FD64DC35D88A}" type="parTrans" cxnId="{5BF86F3D-CA68-4F03-8400-9D901AF1E183}">
      <dgm:prSet/>
      <dgm:spPr/>
      <dgm:t>
        <a:bodyPr/>
        <a:lstStyle/>
        <a:p>
          <a:endParaRPr lang="ru-RU"/>
        </a:p>
      </dgm:t>
    </dgm:pt>
    <dgm:pt modelId="{72A5F99C-A186-4FAD-99D4-A20C00E2D193}" type="sibTrans" cxnId="{5BF86F3D-CA68-4F03-8400-9D901AF1E183}">
      <dgm:prSet/>
      <dgm:spPr/>
      <dgm:t>
        <a:bodyPr/>
        <a:lstStyle/>
        <a:p>
          <a:endParaRPr lang="ru-RU"/>
        </a:p>
      </dgm:t>
    </dgm:pt>
    <dgm:pt modelId="{40C8ADF1-96DC-4C35-9692-0B2BF58F26F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содействие пожилым людям в овладении современными техническими средствами и информационными технологиями</a:t>
          </a:r>
          <a:endParaRPr lang="ru-RU" sz="1800" dirty="0">
            <a:solidFill>
              <a:schemeClr val="tx1"/>
            </a:solidFill>
          </a:endParaRPr>
        </a:p>
      </dgm:t>
    </dgm:pt>
    <dgm:pt modelId="{103025FE-355E-473D-824F-9E3C108FF1DB}" type="parTrans" cxnId="{6E1573BD-2172-4470-85C5-1DC5A1EF1388}">
      <dgm:prSet/>
      <dgm:spPr/>
      <dgm:t>
        <a:bodyPr/>
        <a:lstStyle/>
        <a:p>
          <a:endParaRPr lang="ru-RU"/>
        </a:p>
      </dgm:t>
    </dgm:pt>
    <dgm:pt modelId="{C5491674-CDAD-432E-AD24-C8ECAF1CFC09}" type="sibTrans" cxnId="{6E1573BD-2172-4470-85C5-1DC5A1EF1388}">
      <dgm:prSet/>
      <dgm:spPr/>
      <dgm:t>
        <a:bodyPr/>
        <a:lstStyle/>
        <a:p>
          <a:endParaRPr lang="ru-RU"/>
        </a:p>
      </dgm:t>
    </dgm:pt>
    <dgm:pt modelId="{89C8ABC5-04D5-49DC-ACA0-8B7759E8AD7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пропаганда здорового образа жизни, повышение уровня физической активности</a:t>
          </a:r>
          <a:endParaRPr lang="ru-RU" sz="1800" dirty="0">
            <a:solidFill>
              <a:schemeClr val="tx1"/>
            </a:solidFill>
          </a:endParaRPr>
        </a:p>
      </dgm:t>
    </dgm:pt>
    <dgm:pt modelId="{D508BEF8-08B0-4B35-9367-ADB18961BC0C}" type="parTrans" cxnId="{0D2B2F37-F667-43D2-B636-3EB1E38B5CDC}">
      <dgm:prSet/>
      <dgm:spPr/>
      <dgm:t>
        <a:bodyPr/>
        <a:lstStyle/>
        <a:p>
          <a:endParaRPr lang="ru-RU"/>
        </a:p>
      </dgm:t>
    </dgm:pt>
    <dgm:pt modelId="{C2FE9DA7-C59F-41C0-B9A4-2D6153B3462D}" type="sibTrans" cxnId="{0D2B2F37-F667-43D2-B636-3EB1E38B5CDC}">
      <dgm:prSet/>
      <dgm:spPr/>
      <dgm:t>
        <a:bodyPr/>
        <a:lstStyle/>
        <a:p>
          <a:endParaRPr lang="ru-RU"/>
        </a:p>
      </dgm:t>
    </dgm:pt>
    <dgm:pt modelId="{1987F669-D0FE-408A-8B1B-7C92395FF13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</a:rPr>
            <a:t>создание условий для повышения уровня коммуникативных навыков, расширения правовой и финансовой грамотности пожилых людей</a:t>
          </a:r>
          <a:endParaRPr lang="ru-RU" sz="1800" dirty="0">
            <a:solidFill>
              <a:schemeClr val="tx1"/>
            </a:solidFill>
          </a:endParaRPr>
        </a:p>
      </dgm:t>
    </dgm:pt>
    <dgm:pt modelId="{BFFE3F3D-5921-40CC-8C39-9A30DA9457DB}" type="parTrans" cxnId="{AF86D55E-9577-4BFF-AE87-F224A5D5BEB7}">
      <dgm:prSet/>
      <dgm:spPr/>
      <dgm:t>
        <a:bodyPr/>
        <a:lstStyle/>
        <a:p>
          <a:endParaRPr lang="ru-RU"/>
        </a:p>
      </dgm:t>
    </dgm:pt>
    <dgm:pt modelId="{616E9B69-AD80-440E-AC03-7367A978DA0B}" type="sibTrans" cxnId="{AF86D55E-9577-4BFF-AE87-F224A5D5BEB7}">
      <dgm:prSet/>
      <dgm:spPr/>
      <dgm:t>
        <a:bodyPr/>
        <a:lstStyle/>
        <a:p>
          <a:endParaRPr lang="ru-RU"/>
        </a:p>
      </dgm:t>
    </dgm:pt>
    <dgm:pt modelId="{0FEAEA35-F315-4C68-9F8D-6D631E7F107A}" type="pres">
      <dgm:prSet presAssocID="{443627B1-AAFA-4B6C-9BF7-C74816F3E2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7225F6-538B-4ADA-93CC-F9485DBBDA1B}" type="pres">
      <dgm:prSet presAssocID="{443627B1-AAFA-4B6C-9BF7-C74816F3E2B6}" presName="Name1" presStyleCnt="0"/>
      <dgm:spPr/>
    </dgm:pt>
    <dgm:pt modelId="{1069B803-FCD4-4B35-9E3E-F3B02FC6368F}" type="pres">
      <dgm:prSet presAssocID="{443627B1-AAFA-4B6C-9BF7-C74816F3E2B6}" presName="cycle" presStyleCnt="0"/>
      <dgm:spPr/>
    </dgm:pt>
    <dgm:pt modelId="{8067AFD9-6AF9-4F83-842B-16B96C0EBA6C}" type="pres">
      <dgm:prSet presAssocID="{443627B1-AAFA-4B6C-9BF7-C74816F3E2B6}" presName="srcNode" presStyleLbl="node1" presStyleIdx="0" presStyleCnt="7"/>
      <dgm:spPr/>
    </dgm:pt>
    <dgm:pt modelId="{D452C97C-B52E-4588-A58D-F34595B3F7F9}" type="pres">
      <dgm:prSet presAssocID="{443627B1-AAFA-4B6C-9BF7-C74816F3E2B6}" presName="conn" presStyleLbl="parChTrans1D2" presStyleIdx="0" presStyleCnt="1"/>
      <dgm:spPr/>
      <dgm:t>
        <a:bodyPr/>
        <a:lstStyle/>
        <a:p>
          <a:endParaRPr lang="ru-RU"/>
        </a:p>
      </dgm:t>
    </dgm:pt>
    <dgm:pt modelId="{E4558C85-D590-4C8D-BA9A-D6AABC86C9BC}" type="pres">
      <dgm:prSet presAssocID="{443627B1-AAFA-4B6C-9BF7-C74816F3E2B6}" presName="extraNode" presStyleLbl="node1" presStyleIdx="0" presStyleCnt="7"/>
      <dgm:spPr/>
    </dgm:pt>
    <dgm:pt modelId="{DCA5119E-E691-493F-A9F5-CC1DF5857F10}" type="pres">
      <dgm:prSet presAssocID="{443627B1-AAFA-4B6C-9BF7-C74816F3E2B6}" presName="dstNode" presStyleLbl="node1" presStyleIdx="0" presStyleCnt="7"/>
      <dgm:spPr/>
    </dgm:pt>
    <dgm:pt modelId="{28DEF06D-99B5-47E3-9714-7D01DD0EB95C}" type="pres">
      <dgm:prSet presAssocID="{0B315C52-A5BB-4430-A043-3B2C22D8124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F9930-F021-4B85-867E-45ED643377C0}" type="pres">
      <dgm:prSet presAssocID="{0B315C52-A5BB-4430-A043-3B2C22D81247}" presName="accent_1" presStyleCnt="0"/>
      <dgm:spPr/>
    </dgm:pt>
    <dgm:pt modelId="{A63995A2-3D22-46FA-ACFE-5BDDAC79FE68}" type="pres">
      <dgm:prSet presAssocID="{0B315C52-A5BB-4430-A043-3B2C22D81247}" presName="accentRepeatNode" presStyleLbl="solidFgAcc1" presStyleIdx="0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4A5D7B3C-4909-4746-A1A4-355AC6E7D9C2}" type="pres">
      <dgm:prSet presAssocID="{6383727C-DBFA-4F97-A853-0B91EFCCE55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11FB-9945-41E9-9956-35161AB8FF31}" type="pres">
      <dgm:prSet presAssocID="{6383727C-DBFA-4F97-A853-0B91EFCCE552}" presName="accent_2" presStyleCnt="0"/>
      <dgm:spPr/>
    </dgm:pt>
    <dgm:pt modelId="{3B99C29B-AD91-4BF6-AC40-362FD0FC9063}" type="pres">
      <dgm:prSet presAssocID="{6383727C-DBFA-4F97-A853-0B91EFCCE552}" presName="accentRepeatNode" presStyleLbl="solidFgAcc1" presStyleIdx="1" presStyleCnt="7" custLinFactNeighborY="-2935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9BEB1CE2-BB05-4002-AA09-6A6BB78243D6}" type="pres">
      <dgm:prSet presAssocID="{5EBED3BE-03FA-4257-BB59-68BFE58A205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9E3BB-A137-4EAA-A7EF-965F69666264}" type="pres">
      <dgm:prSet presAssocID="{5EBED3BE-03FA-4257-BB59-68BFE58A2059}" presName="accent_3" presStyleCnt="0"/>
      <dgm:spPr/>
    </dgm:pt>
    <dgm:pt modelId="{D6199765-20B6-4119-A59C-C61855A026DE}" type="pres">
      <dgm:prSet presAssocID="{5EBED3BE-03FA-4257-BB59-68BFE58A2059}" presName="accentRepeatNode" presStyleLbl="solidFgAcc1" presStyleIdx="2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0B201024-D144-4BB8-89B8-42CC754C5BD1}" type="pres">
      <dgm:prSet presAssocID="{40C8ADF1-96DC-4C35-9692-0B2BF58F26F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526E9-8B97-4589-987D-0715B4ABDD2B}" type="pres">
      <dgm:prSet presAssocID="{40C8ADF1-96DC-4C35-9692-0B2BF58F26FA}" presName="accent_4" presStyleCnt="0"/>
      <dgm:spPr/>
    </dgm:pt>
    <dgm:pt modelId="{3A84B331-9B6F-4184-8EF7-B6C520078782}" type="pres">
      <dgm:prSet presAssocID="{40C8ADF1-96DC-4C35-9692-0B2BF58F26FA}" presName="accentRepeatNode" presStyleLbl="solidFgAcc1" presStyleIdx="3" presStyleCnt="7" custLinFactNeighborX="-5662" custLinFactNeighborY="-4580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3F0CEF41-BB25-4152-AE55-FAD2AEE5027C}" type="pres">
      <dgm:prSet presAssocID="{89C8ABC5-04D5-49DC-ACA0-8B7759E8AD7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B38D7-90FB-4881-8DB3-ADFF8E8130D3}" type="pres">
      <dgm:prSet presAssocID="{89C8ABC5-04D5-49DC-ACA0-8B7759E8AD71}" presName="accent_5" presStyleCnt="0"/>
      <dgm:spPr/>
    </dgm:pt>
    <dgm:pt modelId="{6510028E-3AA5-47A3-92F4-423A6029B6F7}" type="pres">
      <dgm:prSet presAssocID="{89C8ABC5-04D5-49DC-ACA0-8B7759E8AD71}" presName="accentRepeatNode" presStyleLbl="solidFgAcc1" presStyleIdx="4" presStyleCnt="7" custLinFactNeighborX="7014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617767F9-2345-4901-B744-D290A322827D}" type="pres">
      <dgm:prSet presAssocID="{1987F669-D0FE-408A-8B1B-7C92395FF1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4386-0778-4A58-A142-5A68F6C627AF}" type="pres">
      <dgm:prSet presAssocID="{1987F669-D0FE-408A-8B1B-7C92395FF13E}" presName="accent_6" presStyleCnt="0"/>
      <dgm:spPr/>
    </dgm:pt>
    <dgm:pt modelId="{DE16C800-5AE4-45B3-8CEC-3E198D7662E7}" type="pres">
      <dgm:prSet presAssocID="{1987F669-D0FE-408A-8B1B-7C92395FF13E}" presName="accentRepeatNode" presStyleLbl="solidFgAcc1" presStyleIdx="5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C6B2DC40-BDA0-4C5D-AD01-DE7552D18E3C}" type="pres">
      <dgm:prSet presAssocID="{2FAAF6F1-08BF-4231-BE17-06AF80911FA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7E3E5-8CAC-465A-85FC-AE3CC6E79C2C}" type="pres">
      <dgm:prSet presAssocID="{2FAAF6F1-08BF-4231-BE17-06AF80911FA1}" presName="accent_7" presStyleCnt="0"/>
      <dgm:spPr/>
    </dgm:pt>
    <dgm:pt modelId="{7AC69E00-0667-4C43-9906-96D7FB7A244F}" type="pres">
      <dgm:prSet presAssocID="{2FAAF6F1-08BF-4231-BE17-06AF80911FA1}" presName="accentRepeatNode" presStyleLbl="solidFgAcc1" presStyleIdx="6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</dgm:ptLst>
  <dgm:cxnLst>
    <dgm:cxn modelId="{6E1573BD-2172-4470-85C5-1DC5A1EF1388}" srcId="{443627B1-AAFA-4B6C-9BF7-C74816F3E2B6}" destId="{40C8ADF1-96DC-4C35-9692-0B2BF58F26FA}" srcOrd="3" destOrd="0" parTransId="{103025FE-355E-473D-824F-9E3C108FF1DB}" sibTransId="{C5491674-CDAD-432E-AD24-C8ECAF1CFC09}"/>
    <dgm:cxn modelId="{515D8B7F-4ABA-4AE0-A2C0-2A37DFBDBB61}" type="presOf" srcId="{2FAAF6F1-08BF-4231-BE17-06AF80911FA1}" destId="{C6B2DC40-BDA0-4C5D-AD01-DE7552D18E3C}" srcOrd="0" destOrd="0" presId="urn:microsoft.com/office/officeart/2008/layout/VerticalCurvedList"/>
    <dgm:cxn modelId="{41F3D1E3-F371-44E0-8672-B9624EF63C1E}" type="presOf" srcId="{5EBED3BE-03FA-4257-BB59-68BFE58A2059}" destId="{9BEB1CE2-BB05-4002-AA09-6A6BB78243D6}" srcOrd="0" destOrd="0" presId="urn:microsoft.com/office/officeart/2008/layout/VerticalCurvedList"/>
    <dgm:cxn modelId="{04A2FC6B-5E73-45FA-B4CD-FD2630DCCD02}" type="presOf" srcId="{6383727C-DBFA-4F97-A853-0B91EFCCE552}" destId="{4A5D7B3C-4909-4746-A1A4-355AC6E7D9C2}" srcOrd="0" destOrd="0" presId="urn:microsoft.com/office/officeart/2008/layout/VerticalCurvedList"/>
    <dgm:cxn modelId="{E56C01EA-A266-4417-BECE-EFBD4836BFA9}" type="presOf" srcId="{89C8ABC5-04D5-49DC-ACA0-8B7759E8AD71}" destId="{3F0CEF41-BB25-4152-AE55-FAD2AEE5027C}" srcOrd="0" destOrd="0" presId="urn:microsoft.com/office/officeart/2008/layout/VerticalCurvedList"/>
    <dgm:cxn modelId="{006F82E4-0870-42DB-8BD2-FCB929D2C336}" type="presOf" srcId="{1987F669-D0FE-408A-8B1B-7C92395FF13E}" destId="{617767F9-2345-4901-B744-D290A322827D}" srcOrd="0" destOrd="0" presId="urn:microsoft.com/office/officeart/2008/layout/VerticalCurvedList"/>
    <dgm:cxn modelId="{698AB01F-F767-4AB1-865E-A78C71003107}" srcId="{443627B1-AAFA-4B6C-9BF7-C74816F3E2B6}" destId="{6383727C-DBFA-4F97-A853-0B91EFCCE552}" srcOrd="1" destOrd="0" parTransId="{D8ABBC5D-59A0-477F-B60C-26FB96B83FE8}" sibTransId="{C47D6ECD-31F1-4713-B596-00FC4E48D850}"/>
    <dgm:cxn modelId="{0D2B2F37-F667-43D2-B636-3EB1E38B5CDC}" srcId="{443627B1-AAFA-4B6C-9BF7-C74816F3E2B6}" destId="{89C8ABC5-04D5-49DC-ACA0-8B7759E8AD71}" srcOrd="4" destOrd="0" parTransId="{D508BEF8-08B0-4B35-9367-ADB18961BC0C}" sibTransId="{C2FE9DA7-C59F-41C0-B9A4-2D6153B3462D}"/>
    <dgm:cxn modelId="{072E405E-7F4B-4FD0-8A57-3232A3CE6C0C}" type="presOf" srcId="{443627B1-AAFA-4B6C-9BF7-C74816F3E2B6}" destId="{0FEAEA35-F315-4C68-9F8D-6D631E7F107A}" srcOrd="0" destOrd="0" presId="urn:microsoft.com/office/officeart/2008/layout/VerticalCurvedList"/>
    <dgm:cxn modelId="{EF8463D5-B72F-4B33-92B4-2BD54A0B86C6}" srcId="{443627B1-AAFA-4B6C-9BF7-C74816F3E2B6}" destId="{0B315C52-A5BB-4430-A043-3B2C22D81247}" srcOrd="0" destOrd="0" parTransId="{B9EB4F51-5DF5-4657-B915-DF880028F7F5}" sibTransId="{94CDB531-38D6-4CA3-9387-C82B3A9E9E6E}"/>
    <dgm:cxn modelId="{AE2FE58B-FC60-4E64-B62F-8D5B1C1A0130}" srcId="{443627B1-AAFA-4B6C-9BF7-C74816F3E2B6}" destId="{5EBED3BE-03FA-4257-BB59-68BFE58A2059}" srcOrd="2" destOrd="0" parTransId="{E41D5B97-A1EF-4F89-9D5C-FA5758FA4359}" sibTransId="{FABEF71B-A95C-4D37-858E-E6020CF3007E}"/>
    <dgm:cxn modelId="{83CC75A4-53E7-43BD-8E96-410351801A57}" type="presOf" srcId="{40C8ADF1-96DC-4C35-9692-0B2BF58F26FA}" destId="{0B201024-D144-4BB8-89B8-42CC754C5BD1}" srcOrd="0" destOrd="0" presId="urn:microsoft.com/office/officeart/2008/layout/VerticalCurvedList"/>
    <dgm:cxn modelId="{5BF86F3D-CA68-4F03-8400-9D901AF1E183}" srcId="{443627B1-AAFA-4B6C-9BF7-C74816F3E2B6}" destId="{2FAAF6F1-08BF-4231-BE17-06AF80911FA1}" srcOrd="6" destOrd="0" parTransId="{C8256A50-98A1-4BEF-8A79-FD64DC35D88A}" sibTransId="{72A5F99C-A186-4FAD-99D4-A20C00E2D193}"/>
    <dgm:cxn modelId="{175B798F-C34F-4674-8062-B3FA1F14E5FA}" type="presOf" srcId="{94CDB531-38D6-4CA3-9387-C82B3A9E9E6E}" destId="{D452C97C-B52E-4588-A58D-F34595B3F7F9}" srcOrd="0" destOrd="0" presId="urn:microsoft.com/office/officeart/2008/layout/VerticalCurvedList"/>
    <dgm:cxn modelId="{AF86D55E-9577-4BFF-AE87-F224A5D5BEB7}" srcId="{443627B1-AAFA-4B6C-9BF7-C74816F3E2B6}" destId="{1987F669-D0FE-408A-8B1B-7C92395FF13E}" srcOrd="5" destOrd="0" parTransId="{BFFE3F3D-5921-40CC-8C39-9A30DA9457DB}" sibTransId="{616E9B69-AD80-440E-AC03-7367A978DA0B}"/>
    <dgm:cxn modelId="{648DA210-5950-497C-A09C-EC4DB7ECCFBB}" type="presOf" srcId="{0B315C52-A5BB-4430-A043-3B2C22D81247}" destId="{28DEF06D-99B5-47E3-9714-7D01DD0EB95C}" srcOrd="0" destOrd="0" presId="urn:microsoft.com/office/officeart/2008/layout/VerticalCurvedList"/>
    <dgm:cxn modelId="{DA91D520-8464-4C22-8A95-C6B775921FD9}" type="presParOf" srcId="{0FEAEA35-F315-4C68-9F8D-6D631E7F107A}" destId="{657225F6-538B-4ADA-93CC-F9485DBBDA1B}" srcOrd="0" destOrd="0" presId="urn:microsoft.com/office/officeart/2008/layout/VerticalCurvedList"/>
    <dgm:cxn modelId="{49A6CAFB-FB8F-480A-B81F-E74FE01BD1B1}" type="presParOf" srcId="{657225F6-538B-4ADA-93CC-F9485DBBDA1B}" destId="{1069B803-FCD4-4B35-9E3E-F3B02FC6368F}" srcOrd="0" destOrd="0" presId="urn:microsoft.com/office/officeart/2008/layout/VerticalCurvedList"/>
    <dgm:cxn modelId="{590A5FEB-000E-4CA2-894F-FF1B2679BB49}" type="presParOf" srcId="{1069B803-FCD4-4B35-9E3E-F3B02FC6368F}" destId="{8067AFD9-6AF9-4F83-842B-16B96C0EBA6C}" srcOrd="0" destOrd="0" presId="urn:microsoft.com/office/officeart/2008/layout/VerticalCurvedList"/>
    <dgm:cxn modelId="{309DB172-AEBB-468E-A673-6CB4A3C82BF7}" type="presParOf" srcId="{1069B803-FCD4-4B35-9E3E-F3B02FC6368F}" destId="{D452C97C-B52E-4588-A58D-F34595B3F7F9}" srcOrd="1" destOrd="0" presId="urn:microsoft.com/office/officeart/2008/layout/VerticalCurvedList"/>
    <dgm:cxn modelId="{F3783A73-1F59-4955-8EE1-6BE8194B2C76}" type="presParOf" srcId="{1069B803-FCD4-4B35-9E3E-F3B02FC6368F}" destId="{E4558C85-D590-4C8D-BA9A-D6AABC86C9BC}" srcOrd="2" destOrd="0" presId="urn:microsoft.com/office/officeart/2008/layout/VerticalCurvedList"/>
    <dgm:cxn modelId="{013E128D-13CE-43C1-B073-65504ACA38A0}" type="presParOf" srcId="{1069B803-FCD4-4B35-9E3E-F3B02FC6368F}" destId="{DCA5119E-E691-493F-A9F5-CC1DF5857F10}" srcOrd="3" destOrd="0" presId="urn:microsoft.com/office/officeart/2008/layout/VerticalCurvedList"/>
    <dgm:cxn modelId="{4C11B256-8DC9-4250-811E-37FACB4A0609}" type="presParOf" srcId="{657225F6-538B-4ADA-93CC-F9485DBBDA1B}" destId="{28DEF06D-99B5-47E3-9714-7D01DD0EB95C}" srcOrd="1" destOrd="0" presId="urn:microsoft.com/office/officeart/2008/layout/VerticalCurvedList"/>
    <dgm:cxn modelId="{EC0B5054-4510-42CA-8506-2E855D590840}" type="presParOf" srcId="{657225F6-538B-4ADA-93CC-F9485DBBDA1B}" destId="{634F9930-F021-4B85-867E-45ED643377C0}" srcOrd="2" destOrd="0" presId="urn:microsoft.com/office/officeart/2008/layout/VerticalCurvedList"/>
    <dgm:cxn modelId="{97B2584B-0045-4EFB-90B1-699FFD28964E}" type="presParOf" srcId="{634F9930-F021-4B85-867E-45ED643377C0}" destId="{A63995A2-3D22-46FA-ACFE-5BDDAC79FE68}" srcOrd="0" destOrd="0" presId="urn:microsoft.com/office/officeart/2008/layout/VerticalCurvedList"/>
    <dgm:cxn modelId="{7FB00A9C-5B9A-4476-B93F-298EDA6F13BA}" type="presParOf" srcId="{657225F6-538B-4ADA-93CC-F9485DBBDA1B}" destId="{4A5D7B3C-4909-4746-A1A4-355AC6E7D9C2}" srcOrd="3" destOrd="0" presId="urn:microsoft.com/office/officeart/2008/layout/VerticalCurvedList"/>
    <dgm:cxn modelId="{9E2B6C34-5FE4-4159-AFFF-E47DB3B59F38}" type="presParOf" srcId="{657225F6-538B-4ADA-93CC-F9485DBBDA1B}" destId="{282F11FB-9945-41E9-9956-35161AB8FF31}" srcOrd="4" destOrd="0" presId="urn:microsoft.com/office/officeart/2008/layout/VerticalCurvedList"/>
    <dgm:cxn modelId="{EAF45C7D-D5A8-46AB-B378-8C2CC489C4C3}" type="presParOf" srcId="{282F11FB-9945-41E9-9956-35161AB8FF31}" destId="{3B99C29B-AD91-4BF6-AC40-362FD0FC9063}" srcOrd="0" destOrd="0" presId="urn:microsoft.com/office/officeart/2008/layout/VerticalCurvedList"/>
    <dgm:cxn modelId="{0D5A40F7-CF92-4E4E-B4E7-01C729963289}" type="presParOf" srcId="{657225F6-538B-4ADA-93CC-F9485DBBDA1B}" destId="{9BEB1CE2-BB05-4002-AA09-6A6BB78243D6}" srcOrd="5" destOrd="0" presId="urn:microsoft.com/office/officeart/2008/layout/VerticalCurvedList"/>
    <dgm:cxn modelId="{6A478C12-9640-4DC1-8C54-1962D2E9B91C}" type="presParOf" srcId="{657225F6-538B-4ADA-93CC-F9485DBBDA1B}" destId="{A7B9E3BB-A137-4EAA-A7EF-965F69666264}" srcOrd="6" destOrd="0" presId="urn:microsoft.com/office/officeart/2008/layout/VerticalCurvedList"/>
    <dgm:cxn modelId="{25794078-159C-479A-9739-2E9AA1C299F3}" type="presParOf" srcId="{A7B9E3BB-A137-4EAA-A7EF-965F69666264}" destId="{D6199765-20B6-4119-A59C-C61855A026DE}" srcOrd="0" destOrd="0" presId="urn:microsoft.com/office/officeart/2008/layout/VerticalCurvedList"/>
    <dgm:cxn modelId="{ED810398-764F-4891-A416-7E874069B0FC}" type="presParOf" srcId="{657225F6-538B-4ADA-93CC-F9485DBBDA1B}" destId="{0B201024-D144-4BB8-89B8-42CC754C5BD1}" srcOrd="7" destOrd="0" presId="urn:microsoft.com/office/officeart/2008/layout/VerticalCurvedList"/>
    <dgm:cxn modelId="{036B1E37-FF69-4358-9A2C-8A48C405E692}" type="presParOf" srcId="{657225F6-538B-4ADA-93CC-F9485DBBDA1B}" destId="{C45526E9-8B97-4589-987D-0715B4ABDD2B}" srcOrd="8" destOrd="0" presId="urn:microsoft.com/office/officeart/2008/layout/VerticalCurvedList"/>
    <dgm:cxn modelId="{040F4E1E-712E-48D7-BA16-DB45D1DE8BD4}" type="presParOf" srcId="{C45526E9-8B97-4589-987D-0715B4ABDD2B}" destId="{3A84B331-9B6F-4184-8EF7-B6C520078782}" srcOrd="0" destOrd="0" presId="urn:microsoft.com/office/officeart/2008/layout/VerticalCurvedList"/>
    <dgm:cxn modelId="{524E2FC2-A223-4BC3-AE7B-157D402A2017}" type="presParOf" srcId="{657225F6-538B-4ADA-93CC-F9485DBBDA1B}" destId="{3F0CEF41-BB25-4152-AE55-FAD2AEE5027C}" srcOrd="9" destOrd="0" presId="urn:microsoft.com/office/officeart/2008/layout/VerticalCurvedList"/>
    <dgm:cxn modelId="{D9944A92-68E2-4E1E-B1CD-4B2C14D0EACB}" type="presParOf" srcId="{657225F6-538B-4ADA-93CC-F9485DBBDA1B}" destId="{EADB38D7-90FB-4881-8DB3-ADFF8E8130D3}" srcOrd="10" destOrd="0" presId="urn:microsoft.com/office/officeart/2008/layout/VerticalCurvedList"/>
    <dgm:cxn modelId="{829D317F-8B35-4AC8-B547-0B5E31F5DF84}" type="presParOf" srcId="{EADB38D7-90FB-4881-8DB3-ADFF8E8130D3}" destId="{6510028E-3AA5-47A3-92F4-423A6029B6F7}" srcOrd="0" destOrd="0" presId="urn:microsoft.com/office/officeart/2008/layout/VerticalCurvedList"/>
    <dgm:cxn modelId="{ECCB94D3-7FDE-411C-9A4D-E5EF6D0D05C3}" type="presParOf" srcId="{657225F6-538B-4ADA-93CC-F9485DBBDA1B}" destId="{617767F9-2345-4901-B744-D290A322827D}" srcOrd="11" destOrd="0" presId="urn:microsoft.com/office/officeart/2008/layout/VerticalCurvedList"/>
    <dgm:cxn modelId="{66756004-1A4C-4A07-BB66-BFDD7D4B0BD5}" type="presParOf" srcId="{657225F6-538B-4ADA-93CC-F9485DBBDA1B}" destId="{756F4386-0778-4A58-A142-5A68F6C627AF}" srcOrd="12" destOrd="0" presId="urn:microsoft.com/office/officeart/2008/layout/VerticalCurvedList"/>
    <dgm:cxn modelId="{8449C8F2-8DA3-4742-B628-74F96B136CCF}" type="presParOf" srcId="{756F4386-0778-4A58-A142-5A68F6C627AF}" destId="{DE16C800-5AE4-45B3-8CEC-3E198D7662E7}" srcOrd="0" destOrd="0" presId="urn:microsoft.com/office/officeart/2008/layout/VerticalCurvedList"/>
    <dgm:cxn modelId="{32938699-8D4A-40B6-9F1E-3889B2F166A4}" type="presParOf" srcId="{657225F6-538B-4ADA-93CC-F9485DBBDA1B}" destId="{C6B2DC40-BDA0-4C5D-AD01-DE7552D18E3C}" srcOrd="13" destOrd="0" presId="urn:microsoft.com/office/officeart/2008/layout/VerticalCurvedList"/>
    <dgm:cxn modelId="{3B4062D5-DA68-4532-9CD3-B6D5B7ABEBA5}" type="presParOf" srcId="{657225F6-538B-4ADA-93CC-F9485DBBDA1B}" destId="{D487E3E5-8CAC-465A-85FC-AE3CC6E79C2C}" srcOrd="14" destOrd="0" presId="urn:microsoft.com/office/officeart/2008/layout/VerticalCurvedList"/>
    <dgm:cxn modelId="{FB85E235-73C9-4CD7-9B63-67676D11F0F9}" type="presParOf" srcId="{D487E3E5-8CAC-465A-85FC-AE3CC6E79C2C}" destId="{7AC69E00-0667-4C43-9906-96D7FB7A24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072EFB-E77C-4D2C-B084-98D4FB9F5F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7DE753-DF1D-40EA-8B52-DFB48972816F}">
      <dgm:prSet phldrT="[Текст]" phldr="1"/>
      <dgm:spPr/>
      <dgm:t>
        <a:bodyPr/>
        <a:lstStyle/>
        <a:p>
          <a:endParaRPr lang="ru-RU" dirty="0"/>
        </a:p>
      </dgm:t>
    </dgm:pt>
    <dgm:pt modelId="{CC6E1E5C-7512-4F37-8801-B13783C8F80F}" type="parTrans" cxnId="{E469A58C-0B48-4F79-8356-5C157CD6D9C1}">
      <dgm:prSet/>
      <dgm:spPr/>
      <dgm:t>
        <a:bodyPr/>
        <a:lstStyle/>
        <a:p>
          <a:endParaRPr lang="ru-RU"/>
        </a:p>
      </dgm:t>
    </dgm:pt>
    <dgm:pt modelId="{4CCB023B-BF29-4C46-A258-D41E1D529633}" type="sibTrans" cxnId="{E469A58C-0B48-4F79-8356-5C157CD6D9C1}">
      <dgm:prSet/>
      <dgm:spPr/>
      <dgm:t>
        <a:bodyPr/>
        <a:lstStyle/>
        <a:p>
          <a:endParaRPr lang="ru-RU"/>
        </a:p>
      </dgm:t>
    </dgm:pt>
    <dgm:pt modelId="{E9863489-2F65-4AD6-BF6D-02D80921B598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Основы компьютерной грамотности и современные информационные технологии</a:t>
          </a:r>
          <a:endParaRPr lang="ru-RU" dirty="0"/>
        </a:p>
      </dgm:t>
    </dgm:pt>
    <dgm:pt modelId="{9D14F42B-8BAB-447C-812E-F2F2B767A62F}" type="parTrans" cxnId="{6BED3DC9-48FC-46D1-A111-0444EA7409EB}">
      <dgm:prSet/>
      <dgm:spPr/>
      <dgm:t>
        <a:bodyPr/>
        <a:lstStyle/>
        <a:p>
          <a:endParaRPr lang="ru-RU"/>
        </a:p>
      </dgm:t>
    </dgm:pt>
    <dgm:pt modelId="{2E7467E5-524C-4F78-AD04-DD5152E244DD}" type="sibTrans" cxnId="{6BED3DC9-48FC-46D1-A111-0444EA7409EB}">
      <dgm:prSet/>
      <dgm:spPr/>
      <dgm:t>
        <a:bodyPr/>
        <a:lstStyle/>
        <a:p>
          <a:endParaRPr lang="ru-RU"/>
        </a:p>
      </dgm:t>
    </dgm:pt>
    <dgm:pt modelId="{C8CFFBE5-ACEF-4981-8653-7C8672652D6F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Творческое развитие личности</a:t>
          </a:r>
          <a:endParaRPr lang="ru-RU" dirty="0"/>
        </a:p>
      </dgm:t>
    </dgm:pt>
    <dgm:pt modelId="{7F67F338-4159-4D6D-8DE4-D773CAFCFE21}" type="parTrans" cxnId="{37092A3F-301C-4733-B54F-1C88175A76BB}">
      <dgm:prSet/>
      <dgm:spPr/>
      <dgm:t>
        <a:bodyPr/>
        <a:lstStyle/>
        <a:p>
          <a:endParaRPr lang="ru-RU"/>
        </a:p>
      </dgm:t>
    </dgm:pt>
    <dgm:pt modelId="{EB859044-EF89-4804-91AF-61AE16EE0D6B}" type="sibTrans" cxnId="{37092A3F-301C-4733-B54F-1C88175A76BB}">
      <dgm:prSet/>
      <dgm:spPr/>
      <dgm:t>
        <a:bodyPr/>
        <a:lstStyle/>
        <a:p>
          <a:endParaRPr lang="ru-RU"/>
        </a:p>
      </dgm:t>
    </dgm:pt>
    <dgm:pt modelId="{E428635E-AD66-4154-901A-C5191630205E}">
      <dgm:prSet phldrT="[Текст]" phldr="1"/>
      <dgm:spPr/>
      <dgm:t>
        <a:bodyPr/>
        <a:lstStyle/>
        <a:p>
          <a:endParaRPr lang="ru-RU" dirty="0"/>
        </a:p>
      </dgm:t>
    </dgm:pt>
    <dgm:pt modelId="{26AC01A0-C74D-4B8A-9167-112AEF97FCBA}" type="parTrans" cxnId="{4FA9322E-CB1E-4DFB-86F4-24C76DFDCEE0}">
      <dgm:prSet/>
      <dgm:spPr/>
      <dgm:t>
        <a:bodyPr/>
        <a:lstStyle/>
        <a:p>
          <a:endParaRPr lang="ru-RU"/>
        </a:p>
      </dgm:t>
    </dgm:pt>
    <dgm:pt modelId="{210BE5F6-FB16-4D9E-AB22-DA1D80615687}" type="sibTrans" cxnId="{4FA9322E-CB1E-4DFB-86F4-24C76DFDCEE0}">
      <dgm:prSet/>
      <dgm:spPr/>
      <dgm:t>
        <a:bodyPr/>
        <a:lstStyle/>
        <a:p>
          <a:endParaRPr lang="ru-RU"/>
        </a:p>
      </dgm:t>
    </dgm:pt>
    <dgm:pt modelId="{8C7537BE-5E37-4304-AB56-EE2B940E481F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Здоровье и физическая активность</a:t>
          </a:r>
          <a:endParaRPr lang="ru-RU" dirty="0"/>
        </a:p>
      </dgm:t>
    </dgm:pt>
    <dgm:pt modelId="{96B835B5-86B6-469B-A34F-1028FC4BE4DB}" type="parTrans" cxnId="{220CB1DA-2E22-45AE-8C3D-A904A0D3476B}">
      <dgm:prSet/>
      <dgm:spPr/>
      <dgm:t>
        <a:bodyPr/>
        <a:lstStyle/>
        <a:p>
          <a:endParaRPr lang="ru-RU"/>
        </a:p>
      </dgm:t>
    </dgm:pt>
    <dgm:pt modelId="{73BCFDD6-C0B4-4B61-AA0F-33ABD06827D4}" type="sibTrans" cxnId="{220CB1DA-2E22-45AE-8C3D-A904A0D3476B}">
      <dgm:prSet/>
      <dgm:spPr/>
      <dgm:t>
        <a:bodyPr/>
        <a:lstStyle/>
        <a:p>
          <a:endParaRPr lang="ru-RU"/>
        </a:p>
      </dgm:t>
    </dgm:pt>
    <dgm:pt modelId="{93311FF2-5D9A-4BB9-A4CE-3B001D12EB3C}">
      <dgm:prSet phldrT="[Текст]"/>
      <dgm:spPr/>
      <dgm:t>
        <a:bodyPr/>
        <a:lstStyle/>
        <a:p>
          <a:endParaRPr lang="ru-RU" dirty="0"/>
        </a:p>
      </dgm:t>
    </dgm:pt>
    <dgm:pt modelId="{C7E1FF69-6465-4BF6-96A3-644602EA8FA5}" type="parTrans" cxnId="{1A10C25C-991B-43B4-9536-9B130ED45A33}">
      <dgm:prSet/>
      <dgm:spPr/>
      <dgm:t>
        <a:bodyPr/>
        <a:lstStyle/>
        <a:p>
          <a:endParaRPr lang="ru-RU"/>
        </a:p>
      </dgm:t>
    </dgm:pt>
    <dgm:pt modelId="{9C71844B-AA42-4A8A-A14E-B9BF5E3274D4}" type="sibTrans" cxnId="{1A10C25C-991B-43B4-9536-9B130ED45A33}">
      <dgm:prSet/>
      <dgm:spPr/>
      <dgm:t>
        <a:bodyPr/>
        <a:lstStyle/>
        <a:p>
          <a:endParaRPr lang="ru-RU"/>
        </a:p>
      </dgm:t>
    </dgm:pt>
    <dgm:pt modelId="{2A6C0854-5C1C-45A8-967F-930E0E7472F4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Коммуникативные навыки</a:t>
          </a:r>
          <a:endParaRPr lang="ru-RU" dirty="0"/>
        </a:p>
      </dgm:t>
    </dgm:pt>
    <dgm:pt modelId="{7A04E365-03AE-4D33-B327-6488768B1B35}" type="parTrans" cxnId="{0041F963-FB2D-4C6C-A404-9FE5EDC157C9}">
      <dgm:prSet/>
      <dgm:spPr/>
      <dgm:t>
        <a:bodyPr/>
        <a:lstStyle/>
        <a:p>
          <a:endParaRPr lang="ru-RU"/>
        </a:p>
      </dgm:t>
    </dgm:pt>
    <dgm:pt modelId="{7A9ED2D0-F6DD-4DAF-AFCC-798FA14FE5B6}" type="sibTrans" cxnId="{0041F963-FB2D-4C6C-A404-9FE5EDC157C9}">
      <dgm:prSet/>
      <dgm:spPr/>
      <dgm:t>
        <a:bodyPr/>
        <a:lstStyle/>
        <a:p>
          <a:endParaRPr lang="ru-RU"/>
        </a:p>
      </dgm:t>
    </dgm:pt>
    <dgm:pt modelId="{FD7AD783-4AAC-4898-BCBA-F10AD8D9FC70}">
      <dgm:prSet phldrT="[Текст]"/>
      <dgm:spPr/>
      <dgm:t>
        <a:bodyPr/>
        <a:lstStyle/>
        <a:p>
          <a:endParaRPr lang="ru-RU" dirty="0"/>
        </a:p>
      </dgm:t>
    </dgm:pt>
    <dgm:pt modelId="{1CD7D2E0-A5DD-40B6-8C3E-B30D31BFCEA2}" type="parTrans" cxnId="{76327B63-B29F-4B0A-ABE7-C1050ED891F0}">
      <dgm:prSet/>
      <dgm:spPr/>
      <dgm:t>
        <a:bodyPr/>
        <a:lstStyle/>
        <a:p>
          <a:endParaRPr lang="ru-RU"/>
        </a:p>
      </dgm:t>
    </dgm:pt>
    <dgm:pt modelId="{4772AB79-CD03-4D31-AA16-F4E42C5B7465}" type="sibTrans" cxnId="{76327B63-B29F-4B0A-ABE7-C1050ED891F0}">
      <dgm:prSet/>
      <dgm:spPr/>
      <dgm:t>
        <a:bodyPr/>
        <a:lstStyle/>
        <a:p>
          <a:endParaRPr lang="ru-RU"/>
        </a:p>
      </dgm:t>
    </dgm:pt>
    <dgm:pt modelId="{83D96E27-88F9-48D7-8873-BA31CE1BCC71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Правовая и финансовая грамотность</a:t>
          </a:r>
          <a:endParaRPr lang="ru-RU" dirty="0"/>
        </a:p>
      </dgm:t>
    </dgm:pt>
    <dgm:pt modelId="{90C2C013-1415-4684-AB0E-8C8485A44903}" type="parTrans" cxnId="{4FE3D0DA-7D3E-42A6-8D1D-A178A7ADEE36}">
      <dgm:prSet/>
      <dgm:spPr/>
      <dgm:t>
        <a:bodyPr/>
        <a:lstStyle/>
        <a:p>
          <a:endParaRPr lang="ru-RU"/>
        </a:p>
      </dgm:t>
    </dgm:pt>
    <dgm:pt modelId="{D816D64E-AAC7-4927-B3E2-16EA130DDB73}" type="sibTrans" cxnId="{4FE3D0DA-7D3E-42A6-8D1D-A178A7ADEE36}">
      <dgm:prSet/>
      <dgm:spPr/>
      <dgm:t>
        <a:bodyPr/>
        <a:lstStyle/>
        <a:p>
          <a:endParaRPr lang="ru-RU"/>
        </a:p>
      </dgm:t>
    </dgm:pt>
    <dgm:pt modelId="{9A733163-79E2-4726-AF73-D3A74219CFBD}">
      <dgm:prSet phldrT="[Текст]" phldr="1"/>
      <dgm:spPr/>
      <dgm:t>
        <a:bodyPr/>
        <a:lstStyle/>
        <a:p>
          <a:endParaRPr lang="ru-RU" dirty="0"/>
        </a:p>
      </dgm:t>
    </dgm:pt>
    <dgm:pt modelId="{99B08668-FDE3-4B03-8EE1-69350EDECE04}" type="sibTrans" cxnId="{D1914570-7426-43E0-BEC9-EA6B45833844}">
      <dgm:prSet/>
      <dgm:spPr/>
      <dgm:t>
        <a:bodyPr/>
        <a:lstStyle/>
        <a:p>
          <a:endParaRPr lang="ru-RU"/>
        </a:p>
      </dgm:t>
    </dgm:pt>
    <dgm:pt modelId="{F1483BAE-95F7-47AF-8ED7-8601A7601B19}" type="parTrans" cxnId="{D1914570-7426-43E0-BEC9-EA6B45833844}">
      <dgm:prSet/>
      <dgm:spPr/>
      <dgm:t>
        <a:bodyPr/>
        <a:lstStyle/>
        <a:p>
          <a:endParaRPr lang="ru-RU"/>
        </a:p>
      </dgm:t>
    </dgm:pt>
    <dgm:pt modelId="{4B45FF79-0BED-4A3C-92D8-3B7DBB74AC8B}" type="pres">
      <dgm:prSet presAssocID="{68072EFB-E77C-4D2C-B084-98D4FB9F5F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ECE561-A8A1-4D04-B1C1-4C844E4E71E2}" type="pres">
      <dgm:prSet presAssocID="{2D7DE753-DF1D-40EA-8B52-DFB48972816F}" presName="composite" presStyleCnt="0"/>
      <dgm:spPr/>
    </dgm:pt>
    <dgm:pt modelId="{3CB66DA2-BBA0-4DF5-87FF-AD9C8448C329}" type="pres">
      <dgm:prSet presAssocID="{2D7DE753-DF1D-40EA-8B52-DFB48972816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6C202-06AF-47D6-9205-0C62908D1E80}" type="pres">
      <dgm:prSet presAssocID="{2D7DE753-DF1D-40EA-8B52-DFB48972816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885B3-67FB-43DE-8449-180E820C917F}" type="pres">
      <dgm:prSet presAssocID="{4CCB023B-BF29-4C46-A258-D41E1D529633}" presName="sp" presStyleCnt="0"/>
      <dgm:spPr/>
    </dgm:pt>
    <dgm:pt modelId="{8662CE15-887C-4DB4-B8CF-E3D202F5386D}" type="pres">
      <dgm:prSet presAssocID="{9A733163-79E2-4726-AF73-D3A74219CFBD}" presName="composite" presStyleCnt="0"/>
      <dgm:spPr/>
    </dgm:pt>
    <dgm:pt modelId="{F958DD98-CFA7-49C9-ACC6-ADBAE8234F82}" type="pres">
      <dgm:prSet presAssocID="{9A733163-79E2-4726-AF73-D3A74219CFBD}" presName="parentText" presStyleLbl="alignNode1" presStyleIdx="1" presStyleCnt="5" custLinFactNeighborX="3622" custLinFactNeighborY="-1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1E63C-72B9-4EBC-B785-D7E388D234D3}" type="pres">
      <dgm:prSet presAssocID="{9A733163-79E2-4726-AF73-D3A74219CFB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6579-26E7-467C-A4FA-6E6928BB0528}" type="pres">
      <dgm:prSet presAssocID="{99B08668-FDE3-4B03-8EE1-69350EDECE04}" presName="sp" presStyleCnt="0"/>
      <dgm:spPr/>
    </dgm:pt>
    <dgm:pt modelId="{BE781B2A-8756-41DE-A75D-4B854755897C}" type="pres">
      <dgm:prSet presAssocID="{E428635E-AD66-4154-901A-C5191630205E}" presName="composite" presStyleCnt="0"/>
      <dgm:spPr/>
    </dgm:pt>
    <dgm:pt modelId="{332A10E8-7C88-4809-9B87-1898F237B3A9}" type="pres">
      <dgm:prSet presAssocID="{E428635E-AD66-4154-901A-C519163020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84D73-9911-4BDF-B022-EF9E8993661D}" type="pres">
      <dgm:prSet presAssocID="{E428635E-AD66-4154-901A-C5191630205E}" presName="descendantText" presStyleLbl="alignAcc1" presStyleIdx="2" presStyleCnt="5" custLinFactNeighborX="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1FE4-28B3-4C54-90CF-38182802E080}" type="pres">
      <dgm:prSet presAssocID="{210BE5F6-FB16-4D9E-AB22-DA1D80615687}" presName="sp" presStyleCnt="0"/>
      <dgm:spPr/>
    </dgm:pt>
    <dgm:pt modelId="{C84CA030-4782-4E8C-B35A-8E4DEA75CBE7}" type="pres">
      <dgm:prSet presAssocID="{FD7AD783-4AAC-4898-BCBA-F10AD8D9FC70}" presName="composite" presStyleCnt="0"/>
      <dgm:spPr/>
    </dgm:pt>
    <dgm:pt modelId="{44932E0A-9A23-41BC-B198-06268F5FB6F0}" type="pres">
      <dgm:prSet presAssocID="{FD7AD783-4AAC-4898-BCBA-F10AD8D9FC7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60D28-0916-49DB-9CAC-5D563BF1A9C9}" type="pres">
      <dgm:prSet presAssocID="{FD7AD783-4AAC-4898-BCBA-F10AD8D9FC7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D7348-3640-4AC6-A5E4-2C053A18B2E0}" type="pres">
      <dgm:prSet presAssocID="{4772AB79-CD03-4D31-AA16-F4E42C5B7465}" presName="sp" presStyleCnt="0"/>
      <dgm:spPr/>
    </dgm:pt>
    <dgm:pt modelId="{1D95F391-C0D8-416F-96F3-BA60F825FF3A}" type="pres">
      <dgm:prSet presAssocID="{93311FF2-5D9A-4BB9-A4CE-3B001D12EB3C}" presName="composite" presStyleCnt="0"/>
      <dgm:spPr/>
    </dgm:pt>
    <dgm:pt modelId="{3E475376-B212-43F5-AB2C-41E2D118833B}" type="pres">
      <dgm:prSet presAssocID="{93311FF2-5D9A-4BB9-A4CE-3B001D12EB3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0168-ED1C-4415-845E-E5955356C380}" type="pres">
      <dgm:prSet presAssocID="{93311FF2-5D9A-4BB9-A4CE-3B001D12EB3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14570-7426-43E0-BEC9-EA6B45833844}" srcId="{68072EFB-E77C-4D2C-B084-98D4FB9F5F09}" destId="{9A733163-79E2-4726-AF73-D3A74219CFBD}" srcOrd="1" destOrd="0" parTransId="{F1483BAE-95F7-47AF-8ED7-8601A7601B19}" sibTransId="{99B08668-FDE3-4B03-8EE1-69350EDECE04}"/>
    <dgm:cxn modelId="{0A21C888-A6C1-43AD-BF58-FFFB1A62AD69}" type="presOf" srcId="{2D7DE753-DF1D-40EA-8B52-DFB48972816F}" destId="{3CB66DA2-BBA0-4DF5-87FF-AD9C8448C329}" srcOrd="0" destOrd="0" presId="urn:microsoft.com/office/officeart/2005/8/layout/chevron2"/>
    <dgm:cxn modelId="{D938D838-107F-4160-9753-4532C49FCCE2}" type="presOf" srcId="{8C7537BE-5E37-4304-AB56-EE2B940E481F}" destId="{2A3A0168-ED1C-4415-845E-E5955356C380}" srcOrd="0" destOrd="0" presId="urn:microsoft.com/office/officeart/2005/8/layout/chevron2"/>
    <dgm:cxn modelId="{37092A3F-301C-4733-B54F-1C88175A76BB}" srcId="{9A733163-79E2-4726-AF73-D3A74219CFBD}" destId="{C8CFFBE5-ACEF-4981-8653-7C8672652D6F}" srcOrd="0" destOrd="0" parTransId="{7F67F338-4159-4D6D-8DE4-D773CAFCFE21}" sibTransId="{EB859044-EF89-4804-91AF-61AE16EE0D6B}"/>
    <dgm:cxn modelId="{F6C6CD57-CC6A-46BF-B54E-C7536B1B1431}" type="presOf" srcId="{93311FF2-5D9A-4BB9-A4CE-3B001D12EB3C}" destId="{3E475376-B212-43F5-AB2C-41E2D118833B}" srcOrd="0" destOrd="0" presId="urn:microsoft.com/office/officeart/2005/8/layout/chevron2"/>
    <dgm:cxn modelId="{76327B63-B29F-4B0A-ABE7-C1050ED891F0}" srcId="{68072EFB-E77C-4D2C-B084-98D4FB9F5F09}" destId="{FD7AD783-4AAC-4898-BCBA-F10AD8D9FC70}" srcOrd="3" destOrd="0" parTransId="{1CD7D2E0-A5DD-40B6-8C3E-B30D31BFCEA2}" sibTransId="{4772AB79-CD03-4D31-AA16-F4E42C5B7465}"/>
    <dgm:cxn modelId="{A122733F-8E17-408E-ADE5-7A000B105C1C}" type="presOf" srcId="{83D96E27-88F9-48D7-8873-BA31CE1BCC71}" destId="{3B684D73-9911-4BDF-B022-EF9E8993661D}" srcOrd="0" destOrd="0" presId="urn:microsoft.com/office/officeart/2005/8/layout/chevron2"/>
    <dgm:cxn modelId="{4361730A-2152-47D8-860E-CDDEB2D64BA8}" type="presOf" srcId="{E428635E-AD66-4154-901A-C5191630205E}" destId="{332A10E8-7C88-4809-9B87-1898F237B3A9}" srcOrd="0" destOrd="0" presId="urn:microsoft.com/office/officeart/2005/8/layout/chevron2"/>
    <dgm:cxn modelId="{220CB1DA-2E22-45AE-8C3D-A904A0D3476B}" srcId="{93311FF2-5D9A-4BB9-A4CE-3B001D12EB3C}" destId="{8C7537BE-5E37-4304-AB56-EE2B940E481F}" srcOrd="0" destOrd="0" parTransId="{96B835B5-86B6-469B-A34F-1028FC4BE4DB}" sibTransId="{73BCFDD6-C0B4-4B61-AA0F-33ABD06827D4}"/>
    <dgm:cxn modelId="{918CF989-A4A1-4CD7-A9A4-0B220F5E0A83}" type="presOf" srcId="{E9863489-2F65-4AD6-BF6D-02D80921B598}" destId="{6556C202-06AF-47D6-9205-0C62908D1E80}" srcOrd="0" destOrd="0" presId="urn:microsoft.com/office/officeart/2005/8/layout/chevron2"/>
    <dgm:cxn modelId="{A8BB4521-1715-478A-ADEB-EC0AC841ED7B}" type="presOf" srcId="{FD7AD783-4AAC-4898-BCBA-F10AD8D9FC70}" destId="{44932E0A-9A23-41BC-B198-06268F5FB6F0}" srcOrd="0" destOrd="0" presId="urn:microsoft.com/office/officeart/2005/8/layout/chevron2"/>
    <dgm:cxn modelId="{F12A59CE-CB0A-41AF-999E-35554BC5E0AE}" type="presOf" srcId="{2A6C0854-5C1C-45A8-967F-930E0E7472F4}" destId="{EB660D28-0916-49DB-9CAC-5D563BF1A9C9}" srcOrd="0" destOrd="0" presId="urn:microsoft.com/office/officeart/2005/8/layout/chevron2"/>
    <dgm:cxn modelId="{4FA9322E-CB1E-4DFB-86F4-24C76DFDCEE0}" srcId="{68072EFB-E77C-4D2C-B084-98D4FB9F5F09}" destId="{E428635E-AD66-4154-901A-C5191630205E}" srcOrd="2" destOrd="0" parTransId="{26AC01A0-C74D-4B8A-9167-112AEF97FCBA}" sibTransId="{210BE5F6-FB16-4D9E-AB22-DA1D80615687}"/>
    <dgm:cxn modelId="{0041F963-FB2D-4C6C-A404-9FE5EDC157C9}" srcId="{FD7AD783-4AAC-4898-BCBA-F10AD8D9FC70}" destId="{2A6C0854-5C1C-45A8-967F-930E0E7472F4}" srcOrd="0" destOrd="0" parTransId="{7A04E365-03AE-4D33-B327-6488768B1B35}" sibTransId="{7A9ED2D0-F6DD-4DAF-AFCC-798FA14FE5B6}"/>
    <dgm:cxn modelId="{1A10C25C-991B-43B4-9536-9B130ED45A33}" srcId="{68072EFB-E77C-4D2C-B084-98D4FB9F5F09}" destId="{93311FF2-5D9A-4BB9-A4CE-3B001D12EB3C}" srcOrd="4" destOrd="0" parTransId="{C7E1FF69-6465-4BF6-96A3-644602EA8FA5}" sibTransId="{9C71844B-AA42-4A8A-A14E-B9BF5E3274D4}"/>
    <dgm:cxn modelId="{4FE3D0DA-7D3E-42A6-8D1D-A178A7ADEE36}" srcId="{E428635E-AD66-4154-901A-C5191630205E}" destId="{83D96E27-88F9-48D7-8873-BA31CE1BCC71}" srcOrd="0" destOrd="0" parTransId="{90C2C013-1415-4684-AB0E-8C8485A44903}" sibTransId="{D816D64E-AAC7-4927-B3E2-16EA130DDB73}"/>
    <dgm:cxn modelId="{FF488579-9DEC-457D-B99F-7621E6A3CC25}" type="presOf" srcId="{C8CFFBE5-ACEF-4981-8653-7C8672652D6F}" destId="{7211E63C-72B9-4EBC-B785-D7E388D234D3}" srcOrd="0" destOrd="0" presId="urn:microsoft.com/office/officeart/2005/8/layout/chevron2"/>
    <dgm:cxn modelId="{CAF2A068-3CF7-4DC6-BF5E-34F6A232C5A2}" type="presOf" srcId="{68072EFB-E77C-4D2C-B084-98D4FB9F5F09}" destId="{4B45FF79-0BED-4A3C-92D8-3B7DBB74AC8B}" srcOrd="0" destOrd="0" presId="urn:microsoft.com/office/officeart/2005/8/layout/chevron2"/>
    <dgm:cxn modelId="{FE7B610A-2D0B-45B8-8CCD-622EC49E1C73}" type="presOf" srcId="{9A733163-79E2-4726-AF73-D3A74219CFBD}" destId="{F958DD98-CFA7-49C9-ACC6-ADBAE8234F82}" srcOrd="0" destOrd="0" presId="urn:microsoft.com/office/officeart/2005/8/layout/chevron2"/>
    <dgm:cxn modelId="{E469A58C-0B48-4F79-8356-5C157CD6D9C1}" srcId="{68072EFB-E77C-4D2C-B084-98D4FB9F5F09}" destId="{2D7DE753-DF1D-40EA-8B52-DFB48972816F}" srcOrd="0" destOrd="0" parTransId="{CC6E1E5C-7512-4F37-8801-B13783C8F80F}" sibTransId="{4CCB023B-BF29-4C46-A258-D41E1D529633}"/>
    <dgm:cxn modelId="{6BED3DC9-48FC-46D1-A111-0444EA7409EB}" srcId="{2D7DE753-DF1D-40EA-8B52-DFB48972816F}" destId="{E9863489-2F65-4AD6-BF6D-02D80921B598}" srcOrd="0" destOrd="0" parTransId="{9D14F42B-8BAB-447C-812E-F2F2B767A62F}" sibTransId="{2E7467E5-524C-4F78-AD04-DD5152E244DD}"/>
    <dgm:cxn modelId="{DAB57B9D-5D22-4390-B691-2769212D2E2F}" type="presParOf" srcId="{4B45FF79-0BED-4A3C-92D8-3B7DBB74AC8B}" destId="{22ECE561-A8A1-4D04-B1C1-4C844E4E71E2}" srcOrd="0" destOrd="0" presId="urn:microsoft.com/office/officeart/2005/8/layout/chevron2"/>
    <dgm:cxn modelId="{C2D80F7F-7AEE-4971-8481-ADFB11930C43}" type="presParOf" srcId="{22ECE561-A8A1-4D04-B1C1-4C844E4E71E2}" destId="{3CB66DA2-BBA0-4DF5-87FF-AD9C8448C329}" srcOrd="0" destOrd="0" presId="urn:microsoft.com/office/officeart/2005/8/layout/chevron2"/>
    <dgm:cxn modelId="{A2C23FC6-8F5A-4A87-8FBF-0110EC126D03}" type="presParOf" srcId="{22ECE561-A8A1-4D04-B1C1-4C844E4E71E2}" destId="{6556C202-06AF-47D6-9205-0C62908D1E80}" srcOrd="1" destOrd="0" presId="urn:microsoft.com/office/officeart/2005/8/layout/chevron2"/>
    <dgm:cxn modelId="{86ADEDEE-BAE3-4AD9-86CF-C6CC5523479D}" type="presParOf" srcId="{4B45FF79-0BED-4A3C-92D8-3B7DBB74AC8B}" destId="{ECA885B3-67FB-43DE-8449-180E820C917F}" srcOrd="1" destOrd="0" presId="urn:microsoft.com/office/officeart/2005/8/layout/chevron2"/>
    <dgm:cxn modelId="{CF38524E-C2C3-424F-AF7C-CBF424D87E66}" type="presParOf" srcId="{4B45FF79-0BED-4A3C-92D8-3B7DBB74AC8B}" destId="{8662CE15-887C-4DB4-B8CF-E3D202F5386D}" srcOrd="2" destOrd="0" presId="urn:microsoft.com/office/officeart/2005/8/layout/chevron2"/>
    <dgm:cxn modelId="{34047150-CE25-4B9C-8459-12CF88BF0724}" type="presParOf" srcId="{8662CE15-887C-4DB4-B8CF-E3D202F5386D}" destId="{F958DD98-CFA7-49C9-ACC6-ADBAE8234F82}" srcOrd="0" destOrd="0" presId="urn:microsoft.com/office/officeart/2005/8/layout/chevron2"/>
    <dgm:cxn modelId="{6CFBCA75-31E0-40C3-AC56-84D6AD09CEBE}" type="presParOf" srcId="{8662CE15-887C-4DB4-B8CF-E3D202F5386D}" destId="{7211E63C-72B9-4EBC-B785-D7E388D234D3}" srcOrd="1" destOrd="0" presId="urn:microsoft.com/office/officeart/2005/8/layout/chevron2"/>
    <dgm:cxn modelId="{AC748019-589C-4A68-AA1B-3D995BBDCC8F}" type="presParOf" srcId="{4B45FF79-0BED-4A3C-92D8-3B7DBB74AC8B}" destId="{D3B36579-26E7-467C-A4FA-6E6928BB0528}" srcOrd="3" destOrd="0" presId="urn:microsoft.com/office/officeart/2005/8/layout/chevron2"/>
    <dgm:cxn modelId="{AF15CCB9-9668-4FC9-B5B1-D9C2A21C68C5}" type="presParOf" srcId="{4B45FF79-0BED-4A3C-92D8-3B7DBB74AC8B}" destId="{BE781B2A-8756-41DE-A75D-4B854755897C}" srcOrd="4" destOrd="0" presId="urn:microsoft.com/office/officeart/2005/8/layout/chevron2"/>
    <dgm:cxn modelId="{539F095B-D1A7-4ACE-BD85-95AC8A9C5919}" type="presParOf" srcId="{BE781B2A-8756-41DE-A75D-4B854755897C}" destId="{332A10E8-7C88-4809-9B87-1898F237B3A9}" srcOrd="0" destOrd="0" presId="urn:microsoft.com/office/officeart/2005/8/layout/chevron2"/>
    <dgm:cxn modelId="{F5B45291-43A2-4B88-AE9F-8B1E153FF962}" type="presParOf" srcId="{BE781B2A-8756-41DE-A75D-4B854755897C}" destId="{3B684D73-9911-4BDF-B022-EF9E8993661D}" srcOrd="1" destOrd="0" presId="urn:microsoft.com/office/officeart/2005/8/layout/chevron2"/>
    <dgm:cxn modelId="{4688DA09-9F6F-4397-A25C-904B10E22421}" type="presParOf" srcId="{4B45FF79-0BED-4A3C-92D8-3B7DBB74AC8B}" destId="{906C1FE4-28B3-4C54-90CF-38182802E080}" srcOrd="5" destOrd="0" presId="urn:microsoft.com/office/officeart/2005/8/layout/chevron2"/>
    <dgm:cxn modelId="{BC2DEE64-B0E7-4A5F-B61E-33499BEDD3ED}" type="presParOf" srcId="{4B45FF79-0BED-4A3C-92D8-3B7DBB74AC8B}" destId="{C84CA030-4782-4E8C-B35A-8E4DEA75CBE7}" srcOrd="6" destOrd="0" presId="urn:microsoft.com/office/officeart/2005/8/layout/chevron2"/>
    <dgm:cxn modelId="{BCFEFDD5-D20B-4681-A07D-C4B1F4B59102}" type="presParOf" srcId="{C84CA030-4782-4E8C-B35A-8E4DEA75CBE7}" destId="{44932E0A-9A23-41BC-B198-06268F5FB6F0}" srcOrd="0" destOrd="0" presId="urn:microsoft.com/office/officeart/2005/8/layout/chevron2"/>
    <dgm:cxn modelId="{5661B3C8-5D5B-4A11-9B74-29FCE9D8A8B1}" type="presParOf" srcId="{C84CA030-4782-4E8C-B35A-8E4DEA75CBE7}" destId="{EB660D28-0916-49DB-9CAC-5D563BF1A9C9}" srcOrd="1" destOrd="0" presId="urn:microsoft.com/office/officeart/2005/8/layout/chevron2"/>
    <dgm:cxn modelId="{92732005-3C14-46D1-80A4-78CCD242C95B}" type="presParOf" srcId="{4B45FF79-0BED-4A3C-92D8-3B7DBB74AC8B}" destId="{1ACD7348-3640-4AC6-A5E4-2C053A18B2E0}" srcOrd="7" destOrd="0" presId="urn:microsoft.com/office/officeart/2005/8/layout/chevron2"/>
    <dgm:cxn modelId="{3C4BCCAE-9897-4DA6-918C-1CEC5E305773}" type="presParOf" srcId="{4B45FF79-0BED-4A3C-92D8-3B7DBB74AC8B}" destId="{1D95F391-C0D8-416F-96F3-BA60F825FF3A}" srcOrd="8" destOrd="0" presId="urn:microsoft.com/office/officeart/2005/8/layout/chevron2"/>
    <dgm:cxn modelId="{2F50FDFF-F234-43C5-9735-03A0C54B8273}" type="presParOf" srcId="{1D95F391-C0D8-416F-96F3-BA60F825FF3A}" destId="{3E475376-B212-43F5-AB2C-41E2D118833B}" srcOrd="0" destOrd="0" presId="urn:microsoft.com/office/officeart/2005/8/layout/chevron2"/>
    <dgm:cxn modelId="{2EC21879-DE21-4A24-A60B-9EA07FFBF106}" type="presParOf" srcId="{1D95F391-C0D8-416F-96F3-BA60F825FF3A}" destId="{2A3A0168-ED1C-4415-845E-E5955356C38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3627B1-AAFA-4B6C-9BF7-C74816F3E2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15C52-A5BB-4430-A043-3B2C22D8124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повышение удовлетворенности людей пожилого возраста качеством своей жизни за счет расширения возможностей личностной самореализации</a:t>
          </a:r>
          <a:endParaRPr lang="ru-RU" b="1" dirty="0">
            <a:solidFill>
              <a:schemeClr val="tx1"/>
            </a:solidFill>
          </a:endParaRPr>
        </a:p>
      </dgm:t>
    </dgm:pt>
    <dgm:pt modelId="{B9EB4F51-5DF5-4657-B915-DF880028F7F5}" type="parTrans" cxnId="{EF8463D5-B72F-4B33-92B4-2BD54A0B86C6}">
      <dgm:prSet/>
      <dgm:spPr/>
      <dgm:t>
        <a:bodyPr/>
        <a:lstStyle/>
        <a:p>
          <a:endParaRPr lang="ru-RU"/>
        </a:p>
      </dgm:t>
    </dgm:pt>
    <dgm:pt modelId="{94CDB531-38D6-4CA3-9387-C82B3A9E9E6E}" type="sibTrans" cxnId="{EF8463D5-B72F-4B33-92B4-2BD54A0B86C6}">
      <dgm:prSet/>
      <dgm:spPr/>
      <dgm:t>
        <a:bodyPr/>
        <a:lstStyle/>
        <a:p>
          <a:endParaRPr lang="ru-RU"/>
        </a:p>
      </dgm:t>
    </dgm:pt>
    <dgm:pt modelId="{6383727C-DBFA-4F97-A853-0B91EFCCE552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освоение гражданами старшей возрастной группы новых навыков и умений</a:t>
          </a:r>
          <a:endParaRPr lang="ru-RU" b="1" dirty="0">
            <a:solidFill>
              <a:schemeClr val="tx1"/>
            </a:solidFill>
          </a:endParaRPr>
        </a:p>
      </dgm:t>
    </dgm:pt>
    <dgm:pt modelId="{D8ABBC5D-59A0-477F-B60C-26FB96B83FE8}" type="parTrans" cxnId="{698AB01F-F767-4AB1-865E-A78C71003107}">
      <dgm:prSet/>
      <dgm:spPr/>
      <dgm:t>
        <a:bodyPr/>
        <a:lstStyle/>
        <a:p>
          <a:endParaRPr lang="ru-RU"/>
        </a:p>
      </dgm:t>
    </dgm:pt>
    <dgm:pt modelId="{C47D6ECD-31F1-4713-B596-00FC4E48D850}" type="sibTrans" cxnId="{698AB01F-F767-4AB1-865E-A78C71003107}">
      <dgm:prSet/>
      <dgm:spPr/>
      <dgm:t>
        <a:bodyPr/>
        <a:lstStyle/>
        <a:p>
          <a:endParaRPr lang="ru-RU"/>
        </a:p>
      </dgm:t>
    </dgm:pt>
    <dgm:pt modelId="{5EBED3BE-03FA-4257-BB59-68BFE58A2059}">
      <dgm:prSet phldrT="[Текст]"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продление жизненной активности пожилых людей</a:t>
          </a:r>
          <a:endParaRPr lang="ru-RU" b="1" dirty="0">
            <a:solidFill>
              <a:schemeClr val="tx1"/>
            </a:solidFill>
          </a:endParaRPr>
        </a:p>
      </dgm:t>
    </dgm:pt>
    <dgm:pt modelId="{E41D5B97-A1EF-4F89-9D5C-FA5758FA4359}" type="parTrans" cxnId="{AE2FE58B-FC60-4E64-B62F-8D5B1C1A0130}">
      <dgm:prSet/>
      <dgm:spPr/>
      <dgm:t>
        <a:bodyPr/>
        <a:lstStyle/>
        <a:p>
          <a:endParaRPr lang="ru-RU"/>
        </a:p>
      </dgm:t>
    </dgm:pt>
    <dgm:pt modelId="{FABEF71B-A95C-4D37-858E-E6020CF3007E}" type="sibTrans" cxnId="{AE2FE58B-FC60-4E64-B62F-8D5B1C1A0130}">
      <dgm:prSet/>
      <dgm:spPr/>
      <dgm:t>
        <a:bodyPr/>
        <a:lstStyle/>
        <a:p>
          <a:endParaRPr lang="ru-RU"/>
        </a:p>
      </dgm:t>
    </dgm:pt>
    <dgm:pt modelId="{2FAAF6F1-08BF-4231-BE17-06AF80911FA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развитие научно-методического обеспечения и сопровождения образования для пожилых людей</a:t>
          </a:r>
          <a:endParaRPr lang="ru-RU" b="1" dirty="0">
            <a:solidFill>
              <a:schemeClr val="tx1"/>
            </a:solidFill>
          </a:endParaRPr>
        </a:p>
      </dgm:t>
    </dgm:pt>
    <dgm:pt modelId="{C8256A50-98A1-4BEF-8A79-FD64DC35D88A}" type="parTrans" cxnId="{5BF86F3D-CA68-4F03-8400-9D901AF1E183}">
      <dgm:prSet/>
      <dgm:spPr/>
      <dgm:t>
        <a:bodyPr/>
        <a:lstStyle/>
        <a:p>
          <a:endParaRPr lang="ru-RU"/>
        </a:p>
      </dgm:t>
    </dgm:pt>
    <dgm:pt modelId="{72A5F99C-A186-4FAD-99D4-A20C00E2D193}" type="sibTrans" cxnId="{5BF86F3D-CA68-4F03-8400-9D901AF1E183}">
      <dgm:prSet/>
      <dgm:spPr/>
      <dgm:t>
        <a:bodyPr/>
        <a:lstStyle/>
        <a:p>
          <a:endParaRPr lang="ru-RU"/>
        </a:p>
      </dgm:t>
    </dgm:pt>
    <dgm:pt modelId="{40C8ADF1-96DC-4C35-9692-0B2BF58F26F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расширение круга общения людей старшего поколения</a:t>
          </a:r>
          <a:endParaRPr lang="ru-RU" b="1" dirty="0">
            <a:solidFill>
              <a:schemeClr val="tx1"/>
            </a:solidFill>
          </a:endParaRPr>
        </a:p>
      </dgm:t>
    </dgm:pt>
    <dgm:pt modelId="{103025FE-355E-473D-824F-9E3C108FF1DB}" type="parTrans" cxnId="{6E1573BD-2172-4470-85C5-1DC5A1EF1388}">
      <dgm:prSet/>
      <dgm:spPr/>
      <dgm:t>
        <a:bodyPr/>
        <a:lstStyle/>
        <a:p>
          <a:endParaRPr lang="ru-RU"/>
        </a:p>
      </dgm:t>
    </dgm:pt>
    <dgm:pt modelId="{C5491674-CDAD-432E-AD24-C8ECAF1CFC09}" type="sibTrans" cxnId="{6E1573BD-2172-4470-85C5-1DC5A1EF1388}">
      <dgm:prSet/>
      <dgm:spPr/>
      <dgm:t>
        <a:bodyPr/>
        <a:lstStyle/>
        <a:p>
          <a:endParaRPr lang="ru-RU"/>
        </a:p>
      </dgm:t>
    </dgm:pt>
    <dgm:pt modelId="{89C8ABC5-04D5-49DC-ACA0-8B7759E8AD7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укрепление физического и эмоционального состояния граждан старшего возраста</a:t>
          </a:r>
          <a:endParaRPr lang="ru-RU" b="1" dirty="0">
            <a:solidFill>
              <a:schemeClr val="tx1"/>
            </a:solidFill>
          </a:endParaRPr>
        </a:p>
      </dgm:t>
    </dgm:pt>
    <dgm:pt modelId="{D508BEF8-08B0-4B35-9367-ADB18961BC0C}" type="parTrans" cxnId="{0D2B2F37-F667-43D2-B636-3EB1E38B5CDC}">
      <dgm:prSet/>
      <dgm:spPr/>
      <dgm:t>
        <a:bodyPr/>
        <a:lstStyle/>
        <a:p>
          <a:endParaRPr lang="ru-RU"/>
        </a:p>
      </dgm:t>
    </dgm:pt>
    <dgm:pt modelId="{C2FE9DA7-C59F-41C0-B9A4-2D6153B3462D}" type="sibTrans" cxnId="{0D2B2F37-F667-43D2-B636-3EB1E38B5CDC}">
      <dgm:prSet/>
      <dgm:spPr/>
      <dgm:t>
        <a:bodyPr/>
        <a:lstStyle/>
        <a:p>
          <a:endParaRPr lang="ru-RU"/>
        </a:p>
      </dgm:t>
    </dgm:pt>
    <dgm:pt modelId="{1987F669-D0FE-408A-8B1B-7C92395FF13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завершенность парадигмы «обучение в течение всей жизни»</a:t>
          </a:r>
          <a:endParaRPr lang="ru-RU" b="1" dirty="0">
            <a:solidFill>
              <a:schemeClr val="tx1"/>
            </a:solidFill>
          </a:endParaRPr>
        </a:p>
      </dgm:t>
    </dgm:pt>
    <dgm:pt modelId="{BFFE3F3D-5921-40CC-8C39-9A30DA9457DB}" type="parTrans" cxnId="{AF86D55E-9577-4BFF-AE87-F224A5D5BEB7}">
      <dgm:prSet/>
      <dgm:spPr/>
      <dgm:t>
        <a:bodyPr/>
        <a:lstStyle/>
        <a:p>
          <a:endParaRPr lang="ru-RU"/>
        </a:p>
      </dgm:t>
    </dgm:pt>
    <dgm:pt modelId="{616E9B69-AD80-440E-AC03-7367A978DA0B}" type="sibTrans" cxnId="{AF86D55E-9577-4BFF-AE87-F224A5D5BEB7}">
      <dgm:prSet/>
      <dgm:spPr/>
      <dgm:t>
        <a:bodyPr/>
        <a:lstStyle/>
        <a:p>
          <a:endParaRPr lang="ru-RU"/>
        </a:p>
      </dgm:t>
    </dgm:pt>
    <dgm:pt modelId="{F23902BF-182A-4C2A-A2B3-DA1688DBDD21}">
      <dgm:prSet/>
      <dgm:spPr/>
      <dgm:t>
        <a:bodyPr/>
        <a:lstStyle/>
        <a:p>
          <a:endParaRPr lang="ru-RU"/>
        </a:p>
      </dgm:t>
    </dgm:pt>
    <dgm:pt modelId="{1EB9DD6E-BC41-411F-BB28-CFBB907206B3}" type="parTrans" cxnId="{36BE372E-B8E6-4DDD-BB3E-BA5D17040451}">
      <dgm:prSet/>
      <dgm:spPr/>
      <dgm:t>
        <a:bodyPr/>
        <a:lstStyle/>
        <a:p>
          <a:endParaRPr lang="ru-RU"/>
        </a:p>
      </dgm:t>
    </dgm:pt>
    <dgm:pt modelId="{F73483F3-1086-414F-A1E6-619FFA90A593}" type="sibTrans" cxnId="{36BE372E-B8E6-4DDD-BB3E-BA5D17040451}">
      <dgm:prSet/>
      <dgm:spPr/>
      <dgm:t>
        <a:bodyPr/>
        <a:lstStyle/>
        <a:p>
          <a:endParaRPr lang="ru-RU"/>
        </a:p>
      </dgm:t>
    </dgm:pt>
    <dgm:pt modelId="{0FEAEA35-F315-4C68-9F8D-6D631E7F107A}" type="pres">
      <dgm:prSet presAssocID="{443627B1-AAFA-4B6C-9BF7-C74816F3E2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7225F6-538B-4ADA-93CC-F9485DBBDA1B}" type="pres">
      <dgm:prSet presAssocID="{443627B1-AAFA-4B6C-9BF7-C74816F3E2B6}" presName="Name1" presStyleCnt="0"/>
      <dgm:spPr/>
    </dgm:pt>
    <dgm:pt modelId="{1069B803-FCD4-4B35-9E3E-F3B02FC6368F}" type="pres">
      <dgm:prSet presAssocID="{443627B1-AAFA-4B6C-9BF7-C74816F3E2B6}" presName="cycle" presStyleCnt="0"/>
      <dgm:spPr/>
    </dgm:pt>
    <dgm:pt modelId="{8067AFD9-6AF9-4F83-842B-16B96C0EBA6C}" type="pres">
      <dgm:prSet presAssocID="{443627B1-AAFA-4B6C-9BF7-C74816F3E2B6}" presName="srcNode" presStyleLbl="node1" presStyleIdx="0" presStyleCnt="7"/>
      <dgm:spPr/>
    </dgm:pt>
    <dgm:pt modelId="{D452C97C-B52E-4588-A58D-F34595B3F7F9}" type="pres">
      <dgm:prSet presAssocID="{443627B1-AAFA-4B6C-9BF7-C74816F3E2B6}" presName="conn" presStyleLbl="parChTrans1D2" presStyleIdx="0" presStyleCnt="1"/>
      <dgm:spPr/>
      <dgm:t>
        <a:bodyPr/>
        <a:lstStyle/>
        <a:p>
          <a:endParaRPr lang="ru-RU"/>
        </a:p>
      </dgm:t>
    </dgm:pt>
    <dgm:pt modelId="{E4558C85-D590-4C8D-BA9A-D6AABC86C9BC}" type="pres">
      <dgm:prSet presAssocID="{443627B1-AAFA-4B6C-9BF7-C74816F3E2B6}" presName="extraNode" presStyleLbl="node1" presStyleIdx="0" presStyleCnt="7"/>
      <dgm:spPr/>
    </dgm:pt>
    <dgm:pt modelId="{DCA5119E-E691-493F-A9F5-CC1DF5857F10}" type="pres">
      <dgm:prSet presAssocID="{443627B1-AAFA-4B6C-9BF7-C74816F3E2B6}" presName="dstNode" presStyleLbl="node1" presStyleIdx="0" presStyleCnt="7"/>
      <dgm:spPr/>
    </dgm:pt>
    <dgm:pt modelId="{28DEF06D-99B5-47E3-9714-7D01DD0EB95C}" type="pres">
      <dgm:prSet presAssocID="{0B315C52-A5BB-4430-A043-3B2C22D8124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F9930-F021-4B85-867E-45ED643377C0}" type="pres">
      <dgm:prSet presAssocID="{0B315C52-A5BB-4430-A043-3B2C22D81247}" presName="accent_1" presStyleCnt="0"/>
      <dgm:spPr/>
    </dgm:pt>
    <dgm:pt modelId="{A63995A2-3D22-46FA-ACFE-5BDDAC79FE68}" type="pres">
      <dgm:prSet presAssocID="{0B315C52-A5BB-4430-A043-3B2C22D81247}" presName="accentRepeatNode" presStyleLbl="solidFgAcc1" presStyleIdx="0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4A5D7B3C-4909-4746-A1A4-355AC6E7D9C2}" type="pres">
      <dgm:prSet presAssocID="{6383727C-DBFA-4F97-A853-0B91EFCCE55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F11FB-9945-41E9-9956-35161AB8FF31}" type="pres">
      <dgm:prSet presAssocID="{6383727C-DBFA-4F97-A853-0B91EFCCE552}" presName="accent_2" presStyleCnt="0"/>
      <dgm:spPr/>
    </dgm:pt>
    <dgm:pt modelId="{3B99C29B-AD91-4BF6-AC40-362FD0FC9063}" type="pres">
      <dgm:prSet presAssocID="{6383727C-DBFA-4F97-A853-0B91EFCCE552}" presName="accentRepeatNode" presStyleLbl="solidFgAcc1" presStyleIdx="1" presStyleCnt="7" custLinFactNeighborY="-2935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9BEB1CE2-BB05-4002-AA09-6A6BB78243D6}" type="pres">
      <dgm:prSet presAssocID="{5EBED3BE-03FA-4257-BB59-68BFE58A205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9E3BB-A137-4EAA-A7EF-965F69666264}" type="pres">
      <dgm:prSet presAssocID="{5EBED3BE-03FA-4257-BB59-68BFE58A2059}" presName="accent_3" presStyleCnt="0"/>
      <dgm:spPr/>
    </dgm:pt>
    <dgm:pt modelId="{D6199765-20B6-4119-A59C-C61855A026DE}" type="pres">
      <dgm:prSet presAssocID="{5EBED3BE-03FA-4257-BB59-68BFE58A2059}" presName="accentRepeatNode" presStyleLbl="solidFgAcc1" presStyleIdx="2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0B201024-D144-4BB8-89B8-42CC754C5BD1}" type="pres">
      <dgm:prSet presAssocID="{40C8ADF1-96DC-4C35-9692-0B2BF58F26F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526E9-8B97-4589-987D-0715B4ABDD2B}" type="pres">
      <dgm:prSet presAssocID="{40C8ADF1-96DC-4C35-9692-0B2BF58F26FA}" presName="accent_4" presStyleCnt="0"/>
      <dgm:spPr/>
    </dgm:pt>
    <dgm:pt modelId="{3A84B331-9B6F-4184-8EF7-B6C520078782}" type="pres">
      <dgm:prSet presAssocID="{40C8ADF1-96DC-4C35-9692-0B2BF58F26FA}" presName="accentRepeatNode" presStyleLbl="solidFgAcc1" presStyleIdx="3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3F0CEF41-BB25-4152-AE55-FAD2AEE5027C}" type="pres">
      <dgm:prSet presAssocID="{89C8ABC5-04D5-49DC-ACA0-8B7759E8AD71}" presName="text_5" presStyleLbl="node1" presStyleIdx="4" presStyleCnt="7" custLinFactNeighborX="-116" custLinFactNeighborY="-7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B38D7-90FB-4881-8DB3-ADFF8E8130D3}" type="pres">
      <dgm:prSet presAssocID="{89C8ABC5-04D5-49DC-ACA0-8B7759E8AD71}" presName="accent_5" presStyleCnt="0"/>
      <dgm:spPr/>
    </dgm:pt>
    <dgm:pt modelId="{6510028E-3AA5-47A3-92F4-423A6029B6F7}" type="pres">
      <dgm:prSet presAssocID="{89C8ABC5-04D5-49DC-ACA0-8B7759E8AD71}" presName="accentRepeatNode" presStyleLbl="solidFgAcc1" presStyleIdx="4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617767F9-2345-4901-B744-D290A322827D}" type="pres">
      <dgm:prSet presAssocID="{1987F669-D0FE-408A-8B1B-7C92395FF1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4386-0778-4A58-A142-5A68F6C627AF}" type="pres">
      <dgm:prSet presAssocID="{1987F669-D0FE-408A-8B1B-7C92395FF13E}" presName="accent_6" presStyleCnt="0"/>
      <dgm:spPr/>
    </dgm:pt>
    <dgm:pt modelId="{DE16C800-5AE4-45B3-8CEC-3E198D7662E7}" type="pres">
      <dgm:prSet presAssocID="{1987F669-D0FE-408A-8B1B-7C92395FF13E}" presName="accentRepeatNode" presStyleLbl="solidFgAcc1" presStyleIdx="5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C6B2DC40-BDA0-4C5D-AD01-DE7552D18E3C}" type="pres">
      <dgm:prSet presAssocID="{2FAAF6F1-08BF-4231-BE17-06AF80911FA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7E3E5-8CAC-465A-85FC-AE3CC6E79C2C}" type="pres">
      <dgm:prSet presAssocID="{2FAAF6F1-08BF-4231-BE17-06AF80911FA1}" presName="accent_7" presStyleCnt="0"/>
      <dgm:spPr/>
    </dgm:pt>
    <dgm:pt modelId="{7AC69E00-0667-4C43-9906-96D7FB7A244F}" type="pres">
      <dgm:prSet presAssocID="{2FAAF6F1-08BF-4231-BE17-06AF80911FA1}" presName="accentRepeatNode" presStyleLbl="solidFgAcc1" presStyleIdx="6" presStyleCnt="7"/>
      <dgm:spPr>
        <a:solidFill>
          <a:schemeClr val="bg2"/>
        </a:solidFill>
      </dgm:spPr>
      <dgm:t>
        <a:bodyPr/>
        <a:lstStyle/>
        <a:p>
          <a:endParaRPr lang="ru-RU"/>
        </a:p>
      </dgm:t>
    </dgm:pt>
  </dgm:ptLst>
  <dgm:cxnLst>
    <dgm:cxn modelId="{A6C161F9-F449-4DCF-95FC-F382763F36D6}" type="presOf" srcId="{443627B1-AAFA-4B6C-9BF7-C74816F3E2B6}" destId="{0FEAEA35-F315-4C68-9F8D-6D631E7F107A}" srcOrd="0" destOrd="0" presId="urn:microsoft.com/office/officeart/2008/layout/VerticalCurvedList"/>
    <dgm:cxn modelId="{6E1573BD-2172-4470-85C5-1DC5A1EF1388}" srcId="{443627B1-AAFA-4B6C-9BF7-C74816F3E2B6}" destId="{40C8ADF1-96DC-4C35-9692-0B2BF58F26FA}" srcOrd="3" destOrd="0" parTransId="{103025FE-355E-473D-824F-9E3C108FF1DB}" sibTransId="{C5491674-CDAD-432E-AD24-C8ECAF1CFC09}"/>
    <dgm:cxn modelId="{36BE372E-B8E6-4DDD-BB3E-BA5D17040451}" srcId="{443627B1-AAFA-4B6C-9BF7-C74816F3E2B6}" destId="{F23902BF-182A-4C2A-A2B3-DA1688DBDD21}" srcOrd="7" destOrd="0" parTransId="{1EB9DD6E-BC41-411F-BB28-CFBB907206B3}" sibTransId="{F73483F3-1086-414F-A1E6-619FFA90A593}"/>
    <dgm:cxn modelId="{379461A6-1FF7-491F-832E-25800748E2DA}" type="presOf" srcId="{94CDB531-38D6-4CA3-9387-C82B3A9E9E6E}" destId="{D452C97C-B52E-4588-A58D-F34595B3F7F9}" srcOrd="0" destOrd="0" presId="urn:microsoft.com/office/officeart/2008/layout/VerticalCurvedList"/>
    <dgm:cxn modelId="{29461D16-011A-43E1-B2CE-667A218C5B41}" type="presOf" srcId="{89C8ABC5-04D5-49DC-ACA0-8B7759E8AD71}" destId="{3F0CEF41-BB25-4152-AE55-FAD2AEE5027C}" srcOrd="0" destOrd="0" presId="urn:microsoft.com/office/officeart/2008/layout/VerticalCurvedList"/>
    <dgm:cxn modelId="{B2CD1498-8287-42EC-8FDF-E1EC986550AA}" type="presOf" srcId="{0B315C52-A5BB-4430-A043-3B2C22D81247}" destId="{28DEF06D-99B5-47E3-9714-7D01DD0EB95C}" srcOrd="0" destOrd="0" presId="urn:microsoft.com/office/officeart/2008/layout/VerticalCurvedList"/>
    <dgm:cxn modelId="{33C97D25-50DB-43B3-A217-DFC223D488F5}" type="presOf" srcId="{5EBED3BE-03FA-4257-BB59-68BFE58A2059}" destId="{9BEB1CE2-BB05-4002-AA09-6A6BB78243D6}" srcOrd="0" destOrd="0" presId="urn:microsoft.com/office/officeart/2008/layout/VerticalCurvedList"/>
    <dgm:cxn modelId="{86AC3CA9-6B1B-4D92-A456-27B4754CE435}" type="presOf" srcId="{2FAAF6F1-08BF-4231-BE17-06AF80911FA1}" destId="{C6B2DC40-BDA0-4C5D-AD01-DE7552D18E3C}" srcOrd="0" destOrd="0" presId="urn:microsoft.com/office/officeart/2008/layout/VerticalCurvedList"/>
    <dgm:cxn modelId="{F0C4DF07-392C-40FF-B766-F930E6CEB7B3}" type="presOf" srcId="{6383727C-DBFA-4F97-A853-0B91EFCCE552}" destId="{4A5D7B3C-4909-4746-A1A4-355AC6E7D9C2}" srcOrd="0" destOrd="0" presId="urn:microsoft.com/office/officeart/2008/layout/VerticalCurvedList"/>
    <dgm:cxn modelId="{54434489-90E9-43F6-96D2-D572F5F5D627}" type="presOf" srcId="{1987F669-D0FE-408A-8B1B-7C92395FF13E}" destId="{617767F9-2345-4901-B744-D290A322827D}" srcOrd="0" destOrd="0" presId="urn:microsoft.com/office/officeart/2008/layout/VerticalCurvedList"/>
    <dgm:cxn modelId="{698AB01F-F767-4AB1-865E-A78C71003107}" srcId="{443627B1-AAFA-4B6C-9BF7-C74816F3E2B6}" destId="{6383727C-DBFA-4F97-A853-0B91EFCCE552}" srcOrd="1" destOrd="0" parTransId="{D8ABBC5D-59A0-477F-B60C-26FB96B83FE8}" sibTransId="{C47D6ECD-31F1-4713-B596-00FC4E48D850}"/>
    <dgm:cxn modelId="{0D2B2F37-F667-43D2-B636-3EB1E38B5CDC}" srcId="{443627B1-AAFA-4B6C-9BF7-C74816F3E2B6}" destId="{89C8ABC5-04D5-49DC-ACA0-8B7759E8AD71}" srcOrd="4" destOrd="0" parTransId="{D508BEF8-08B0-4B35-9367-ADB18961BC0C}" sibTransId="{C2FE9DA7-C59F-41C0-B9A4-2D6153B3462D}"/>
    <dgm:cxn modelId="{EF8463D5-B72F-4B33-92B4-2BD54A0B86C6}" srcId="{443627B1-AAFA-4B6C-9BF7-C74816F3E2B6}" destId="{0B315C52-A5BB-4430-A043-3B2C22D81247}" srcOrd="0" destOrd="0" parTransId="{B9EB4F51-5DF5-4657-B915-DF880028F7F5}" sibTransId="{94CDB531-38D6-4CA3-9387-C82B3A9E9E6E}"/>
    <dgm:cxn modelId="{AE2FE58B-FC60-4E64-B62F-8D5B1C1A0130}" srcId="{443627B1-AAFA-4B6C-9BF7-C74816F3E2B6}" destId="{5EBED3BE-03FA-4257-BB59-68BFE58A2059}" srcOrd="2" destOrd="0" parTransId="{E41D5B97-A1EF-4F89-9D5C-FA5758FA4359}" sibTransId="{FABEF71B-A95C-4D37-858E-E6020CF3007E}"/>
    <dgm:cxn modelId="{5BF86F3D-CA68-4F03-8400-9D901AF1E183}" srcId="{443627B1-AAFA-4B6C-9BF7-C74816F3E2B6}" destId="{2FAAF6F1-08BF-4231-BE17-06AF80911FA1}" srcOrd="6" destOrd="0" parTransId="{C8256A50-98A1-4BEF-8A79-FD64DC35D88A}" sibTransId="{72A5F99C-A186-4FAD-99D4-A20C00E2D193}"/>
    <dgm:cxn modelId="{2C5126FA-9E40-4E23-B3B4-8D42DCFDB590}" type="presOf" srcId="{40C8ADF1-96DC-4C35-9692-0B2BF58F26FA}" destId="{0B201024-D144-4BB8-89B8-42CC754C5BD1}" srcOrd="0" destOrd="0" presId="urn:microsoft.com/office/officeart/2008/layout/VerticalCurvedList"/>
    <dgm:cxn modelId="{AF86D55E-9577-4BFF-AE87-F224A5D5BEB7}" srcId="{443627B1-AAFA-4B6C-9BF7-C74816F3E2B6}" destId="{1987F669-D0FE-408A-8B1B-7C92395FF13E}" srcOrd="5" destOrd="0" parTransId="{BFFE3F3D-5921-40CC-8C39-9A30DA9457DB}" sibTransId="{616E9B69-AD80-440E-AC03-7367A978DA0B}"/>
    <dgm:cxn modelId="{5A25AA40-A38D-4C94-A361-848449CF4054}" type="presParOf" srcId="{0FEAEA35-F315-4C68-9F8D-6D631E7F107A}" destId="{657225F6-538B-4ADA-93CC-F9485DBBDA1B}" srcOrd="0" destOrd="0" presId="urn:microsoft.com/office/officeart/2008/layout/VerticalCurvedList"/>
    <dgm:cxn modelId="{D4987198-75AE-4A41-AC1C-8A512D9360A3}" type="presParOf" srcId="{657225F6-538B-4ADA-93CC-F9485DBBDA1B}" destId="{1069B803-FCD4-4B35-9E3E-F3B02FC6368F}" srcOrd="0" destOrd="0" presId="urn:microsoft.com/office/officeart/2008/layout/VerticalCurvedList"/>
    <dgm:cxn modelId="{D716E1EB-F9CB-439C-BB7D-70D7F38BCB21}" type="presParOf" srcId="{1069B803-FCD4-4B35-9E3E-F3B02FC6368F}" destId="{8067AFD9-6AF9-4F83-842B-16B96C0EBA6C}" srcOrd="0" destOrd="0" presId="urn:microsoft.com/office/officeart/2008/layout/VerticalCurvedList"/>
    <dgm:cxn modelId="{D96B55EF-877A-4FC5-B16B-67AADD1F48F0}" type="presParOf" srcId="{1069B803-FCD4-4B35-9E3E-F3B02FC6368F}" destId="{D452C97C-B52E-4588-A58D-F34595B3F7F9}" srcOrd="1" destOrd="0" presId="urn:microsoft.com/office/officeart/2008/layout/VerticalCurvedList"/>
    <dgm:cxn modelId="{240746EB-6E96-4E47-B98E-90D085FEDF3D}" type="presParOf" srcId="{1069B803-FCD4-4B35-9E3E-F3B02FC6368F}" destId="{E4558C85-D590-4C8D-BA9A-D6AABC86C9BC}" srcOrd="2" destOrd="0" presId="urn:microsoft.com/office/officeart/2008/layout/VerticalCurvedList"/>
    <dgm:cxn modelId="{67880CBF-14B5-4C1A-98D8-54AF38D3C71C}" type="presParOf" srcId="{1069B803-FCD4-4B35-9E3E-F3B02FC6368F}" destId="{DCA5119E-E691-493F-A9F5-CC1DF5857F10}" srcOrd="3" destOrd="0" presId="urn:microsoft.com/office/officeart/2008/layout/VerticalCurvedList"/>
    <dgm:cxn modelId="{0ACB2439-2DB6-4E96-96CD-D3FF5F2D59DD}" type="presParOf" srcId="{657225F6-538B-4ADA-93CC-F9485DBBDA1B}" destId="{28DEF06D-99B5-47E3-9714-7D01DD0EB95C}" srcOrd="1" destOrd="0" presId="urn:microsoft.com/office/officeart/2008/layout/VerticalCurvedList"/>
    <dgm:cxn modelId="{9CA5F4D4-3B14-4DCD-B71B-5F155E589949}" type="presParOf" srcId="{657225F6-538B-4ADA-93CC-F9485DBBDA1B}" destId="{634F9930-F021-4B85-867E-45ED643377C0}" srcOrd="2" destOrd="0" presId="urn:microsoft.com/office/officeart/2008/layout/VerticalCurvedList"/>
    <dgm:cxn modelId="{AEEB4F96-B649-4CC6-B925-3805FC1A5A66}" type="presParOf" srcId="{634F9930-F021-4B85-867E-45ED643377C0}" destId="{A63995A2-3D22-46FA-ACFE-5BDDAC79FE68}" srcOrd="0" destOrd="0" presId="urn:microsoft.com/office/officeart/2008/layout/VerticalCurvedList"/>
    <dgm:cxn modelId="{9F88687F-A2E1-4553-94D6-982448BE7DD7}" type="presParOf" srcId="{657225F6-538B-4ADA-93CC-F9485DBBDA1B}" destId="{4A5D7B3C-4909-4746-A1A4-355AC6E7D9C2}" srcOrd="3" destOrd="0" presId="urn:microsoft.com/office/officeart/2008/layout/VerticalCurvedList"/>
    <dgm:cxn modelId="{5BA643C8-52BC-47BD-B211-5CA847BCE48F}" type="presParOf" srcId="{657225F6-538B-4ADA-93CC-F9485DBBDA1B}" destId="{282F11FB-9945-41E9-9956-35161AB8FF31}" srcOrd="4" destOrd="0" presId="urn:microsoft.com/office/officeart/2008/layout/VerticalCurvedList"/>
    <dgm:cxn modelId="{F68404AD-7B11-4709-A7E5-3A172F91551B}" type="presParOf" srcId="{282F11FB-9945-41E9-9956-35161AB8FF31}" destId="{3B99C29B-AD91-4BF6-AC40-362FD0FC9063}" srcOrd="0" destOrd="0" presId="urn:microsoft.com/office/officeart/2008/layout/VerticalCurvedList"/>
    <dgm:cxn modelId="{CDFBF6D7-92CF-492D-BE1F-DF88F691DD07}" type="presParOf" srcId="{657225F6-538B-4ADA-93CC-F9485DBBDA1B}" destId="{9BEB1CE2-BB05-4002-AA09-6A6BB78243D6}" srcOrd="5" destOrd="0" presId="urn:microsoft.com/office/officeart/2008/layout/VerticalCurvedList"/>
    <dgm:cxn modelId="{56CFF65D-5AAC-4300-B44B-74E8594D54B9}" type="presParOf" srcId="{657225F6-538B-4ADA-93CC-F9485DBBDA1B}" destId="{A7B9E3BB-A137-4EAA-A7EF-965F69666264}" srcOrd="6" destOrd="0" presId="urn:microsoft.com/office/officeart/2008/layout/VerticalCurvedList"/>
    <dgm:cxn modelId="{F20C479A-7AA2-4307-80D0-DA5A3FBF959B}" type="presParOf" srcId="{A7B9E3BB-A137-4EAA-A7EF-965F69666264}" destId="{D6199765-20B6-4119-A59C-C61855A026DE}" srcOrd="0" destOrd="0" presId="urn:microsoft.com/office/officeart/2008/layout/VerticalCurvedList"/>
    <dgm:cxn modelId="{141A182B-16E6-44AB-8805-6F309FE2BAAA}" type="presParOf" srcId="{657225F6-538B-4ADA-93CC-F9485DBBDA1B}" destId="{0B201024-D144-4BB8-89B8-42CC754C5BD1}" srcOrd="7" destOrd="0" presId="urn:microsoft.com/office/officeart/2008/layout/VerticalCurvedList"/>
    <dgm:cxn modelId="{966003EF-9221-4632-98CB-C6515E25B642}" type="presParOf" srcId="{657225F6-538B-4ADA-93CC-F9485DBBDA1B}" destId="{C45526E9-8B97-4589-987D-0715B4ABDD2B}" srcOrd="8" destOrd="0" presId="urn:microsoft.com/office/officeart/2008/layout/VerticalCurvedList"/>
    <dgm:cxn modelId="{68368874-E3EF-43C8-8754-A786D962C5C3}" type="presParOf" srcId="{C45526E9-8B97-4589-987D-0715B4ABDD2B}" destId="{3A84B331-9B6F-4184-8EF7-B6C520078782}" srcOrd="0" destOrd="0" presId="urn:microsoft.com/office/officeart/2008/layout/VerticalCurvedList"/>
    <dgm:cxn modelId="{BCA15FC0-C6D7-493D-A409-0040C47A6A50}" type="presParOf" srcId="{657225F6-538B-4ADA-93CC-F9485DBBDA1B}" destId="{3F0CEF41-BB25-4152-AE55-FAD2AEE5027C}" srcOrd="9" destOrd="0" presId="urn:microsoft.com/office/officeart/2008/layout/VerticalCurvedList"/>
    <dgm:cxn modelId="{3F2D1CC2-3851-43AC-ADAD-3FB657771AB5}" type="presParOf" srcId="{657225F6-538B-4ADA-93CC-F9485DBBDA1B}" destId="{EADB38D7-90FB-4881-8DB3-ADFF8E8130D3}" srcOrd="10" destOrd="0" presId="urn:microsoft.com/office/officeart/2008/layout/VerticalCurvedList"/>
    <dgm:cxn modelId="{17F305F0-F8AD-4E04-9A60-6F3134271F25}" type="presParOf" srcId="{EADB38D7-90FB-4881-8DB3-ADFF8E8130D3}" destId="{6510028E-3AA5-47A3-92F4-423A6029B6F7}" srcOrd="0" destOrd="0" presId="urn:microsoft.com/office/officeart/2008/layout/VerticalCurvedList"/>
    <dgm:cxn modelId="{26D78DC8-7D46-4011-808C-0F36771A59B9}" type="presParOf" srcId="{657225F6-538B-4ADA-93CC-F9485DBBDA1B}" destId="{617767F9-2345-4901-B744-D290A322827D}" srcOrd="11" destOrd="0" presId="urn:microsoft.com/office/officeart/2008/layout/VerticalCurvedList"/>
    <dgm:cxn modelId="{0E6C897B-705D-4986-BF3B-03F4FE28982B}" type="presParOf" srcId="{657225F6-538B-4ADA-93CC-F9485DBBDA1B}" destId="{756F4386-0778-4A58-A142-5A68F6C627AF}" srcOrd="12" destOrd="0" presId="urn:microsoft.com/office/officeart/2008/layout/VerticalCurvedList"/>
    <dgm:cxn modelId="{E7951E24-77E9-45A7-9EBD-969E34C3F572}" type="presParOf" srcId="{756F4386-0778-4A58-A142-5A68F6C627AF}" destId="{DE16C800-5AE4-45B3-8CEC-3E198D7662E7}" srcOrd="0" destOrd="0" presId="urn:microsoft.com/office/officeart/2008/layout/VerticalCurvedList"/>
    <dgm:cxn modelId="{D86C5260-1372-4919-B844-329D06588989}" type="presParOf" srcId="{657225F6-538B-4ADA-93CC-F9485DBBDA1B}" destId="{C6B2DC40-BDA0-4C5D-AD01-DE7552D18E3C}" srcOrd="13" destOrd="0" presId="urn:microsoft.com/office/officeart/2008/layout/VerticalCurvedList"/>
    <dgm:cxn modelId="{AB03D19C-F244-4C43-841A-77CDC3C8928F}" type="presParOf" srcId="{657225F6-538B-4ADA-93CC-F9485DBBDA1B}" destId="{D487E3E5-8CAC-465A-85FC-AE3CC6E79C2C}" srcOrd="14" destOrd="0" presId="urn:microsoft.com/office/officeart/2008/layout/VerticalCurvedList"/>
    <dgm:cxn modelId="{CC20BDA4-E7AD-474C-BEBD-01D109C3F5D1}" type="presParOf" srcId="{D487E3E5-8CAC-465A-85FC-AE3CC6E79C2C}" destId="{7AC69E00-0667-4C43-9906-96D7FB7A24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329325-AF8E-42B6-86FA-FCE4AA58021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1C0AB-EB86-4AD6-A505-279C14D46B26}">
      <dgm:prSet phldrT="[Текст]"/>
      <dgm:spPr>
        <a:solidFill>
          <a:schemeClr val="tx2">
            <a:lumMod val="20000"/>
            <a:lumOff val="80000"/>
            <a:alpha val="4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Асыл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қазына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у</a:t>
          </a:r>
          <a:r>
            <a:rPr lang="kk-K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ниверситеті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» представляет собой инновационную форму получения образовательных услуг по раскрытию внутренних возможностей и потребностей людей старшего возраста с целью их активизации и успешной адаптации в современном обществе. </a:t>
          </a:r>
          <a:endParaRPr lang="ru-RU" dirty="0"/>
        </a:p>
      </dgm:t>
    </dgm:pt>
    <dgm:pt modelId="{19B276D6-01F2-4A70-9BCE-82AD63771C9D}" type="parTrans" cxnId="{25CFAB61-E703-41A5-9A59-9CB25013A596}">
      <dgm:prSet/>
      <dgm:spPr/>
      <dgm:t>
        <a:bodyPr/>
        <a:lstStyle/>
        <a:p>
          <a:endParaRPr lang="ru-RU"/>
        </a:p>
      </dgm:t>
    </dgm:pt>
    <dgm:pt modelId="{B26471F3-0BB5-4479-9CB4-89D7DAFE5243}" type="sibTrans" cxnId="{25CFAB61-E703-41A5-9A59-9CB25013A596}">
      <dgm:prSet/>
      <dgm:spPr/>
      <dgm:t>
        <a:bodyPr/>
        <a:lstStyle/>
        <a:p>
          <a:endParaRPr lang="ru-RU"/>
        </a:p>
      </dgm:t>
    </dgm:pt>
    <dgm:pt modelId="{2E6143C0-5686-4FD7-B3A7-9554A5B0274F}">
      <dgm:prSet phldrT="[Текст]"/>
      <dgm:spPr>
        <a:solidFill>
          <a:schemeClr val="tx2">
            <a:lumMod val="20000"/>
            <a:lumOff val="80000"/>
            <a:alpha val="40000"/>
          </a:schemeClr>
        </a:solidFill>
      </dgm:spPr>
      <dgm:t>
        <a:bodyPr/>
        <a:lstStyle/>
        <a:p>
          <a:pPr algn="just"/>
          <a:r>
            <a:rPr lang="kk-K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Обучение проводится через реализацию краткосрочных и среднесрочных </a:t>
          </a:r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общеразвивающих </a:t>
          </a:r>
          <a:r>
            <a:rPr lang="kk-K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образовательных программ длительностью 1-2 месяца. </a:t>
          </a:r>
        </a:p>
        <a:p>
          <a:pPr algn="just"/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Направления деятельности и тематика образовательных программ могут изменяться и дополняться в соответствии с потребностями слушателей «Университета». </a:t>
          </a:r>
          <a:endParaRPr lang="ru-RU" dirty="0"/>
        </a:p>
      </dgm:t>
    </dgm:pt>
    <dgm:pt modelId="{7DDB3879-4069-425D-B05E-E3BC9B68ED7E}" type="parTrans" cxnId="{536A4D1C-6FE9-4118-A5EC-F3E63A8C866D}">
      <dgm:prSet/>
      <dgm:spPr/>
      <dgm:t>
        <a:bodyPr/>
        <a:lstStyle/>
        <a:p>
          <a:endParaRPr lang="ru-RU"/>
        </a:p>
      </dgm:t>
    </dgm:pt>
    <dgm:pt modelId="{7D7A3F6F-FA88-4655-852F-7DDA46F70459}" type="sibTrans" cxnId="{536A4D1C-6FE9-4118-A5EC-F3E63A8C866D}">
      <dgm:prSet/>
      <dgm:spPr/>
      <dgm:t>
        <a:bodyPr/>
        <a:lstStyle/>
        <a:p>
          <a:endParaRPr lang="ru-RU"/>
        </a:p>
      </dgm:t>
    </dgm:pt>
    <dgm:pt modelId="{84BF4B1B-FF55-4B6C-806E-9E0265BF32E3}" type="pres">
      <dgm:prSet presAssocID="{AA329325-AF8E-42B6-86FA-FCE4AA5802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EE8368-656C-4C0B-9C45-14B6D65D1F22}" type="pres">
      <dgm:prSet presAssocID="{FC71C0AB-EB86-4AD6-A505-279C14D46B26}" presName="composite" presStyleCnt="0"/>
      <dgm:spPr/>
    </dgm:pt>
    <dgm:pt modelId="{15064370-142B-483A-BAA4-401A877BBABC}" type="pres">
      <dgm:prSet presAssocID="{FC71C0AB-EB86-4AD6-A505-279C14D46B2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237A5-CA9F-435D-9453-614B80F3E0DE}" type="pres">
      <dgm:prSet presAssocID="{FC71C0AB-EB86-4AD6-A505-279C14D46B26}" presName="rect2" presStyleLbl="fgImgPlace1" presStyleIdx="0" presStyleCnt="2" custScaleX="150446" custScaleY="83678" custLinFactNeighborX="-20757" custLinFactNeighborY="96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33D805-B15B-42A8-96B3-D91E9000B67C}" type="pres">
      <dgm:prSet presAssocID="{B26471F3-0BB5-4479-9CB4-89D7DAFE5243}" presName="sibTrans" presStyleCnt="0"/>
      <dgm:spPr/>
    </dgm:pt>
    <dgm:pt modelId="{F4956668-12D7-4C33-AB2B-AA2189C96321}" type="pres">
      <dgm:prSet presAssocID="{2E6143C0-5686-4FD7-B3A7-9554A5B0274F}" presName="composite" presStyleCnt="0"/>
      <dgm:spPr/>
    </dgm:pt>
    <dgm:pt modelId="{B5296491-5AB8-4BF5-A5B4-1364E8061806}" type="pres">
      <dgm:prSet presAssocID="{2E6143C0-5686-4FD7-B3A7-9554A5B0274F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F6A1-1341-460F-A95B-42FD5E1D16CB}" type="pres">
      <dgm:prSet presAssocID="{2E6143C0-5686-4FD7-B3A7-9554A5B0274F}" presName="rect2" presStyleLbl="fgImgPlace1" presStyleIdx="1" presStyleCnt="2" custScaleX="147154" custScaleY="71206" custLinFactNeighborX="-15366" custLinFactNeighborY="82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12E6EFB-A48E-4ED5-9684-B73ACB22CB77}" type="presOf" srcId="{FC71C0AB-EB86-4AD6-A505-279C14D46B26}" destId="{15064370-142B-483A-BAA4-401A877BBABC}" srcOrd="0" destOrd="0" presId="urn:microsoft.com/office/officeart/2008/layout/PictureStrips"/>
    <dgm:cxn modelId="{536A4D1C-6FE9-4118-A5EC-F3E63A8C866D}" srcId="{AA329325-AF8E-42B6-86FA-FCE4AA580210}" destId="{2E6143C0-5686-4FD7-B3A7-9554A5B0274F}" srcOrd="1" destOrd="0" parTransId="{7DDB3879-4069-425D-B05E-E3BC9B68ED7E}" sibTransId="{7D7A3F6F-FA88-4655-852F-7DDA46F70459}"/>
    <dgm:cxn modelId="{BC87D661-D850-4B62-8241-E35D2175E887}" type="presOf" srcId="{AA329325-AF8E-42B6-86FA-FCE4AA580210}" destId="{84BF4B1B-FF55-4B6C-806E-9E0265BF32E3}" srcOrd="0" destOrd="0" presId="urn:microsoft.com/office/officeart/2008/layout/PictureStrips"/>
    <dgm:cxn modelId="{3E97468D-560D-4825-943D-0DB6D384F205}" type="presOf" srcId="{2E6143C0-5686-4FD7-B3A7-9554A5B0274F}" destId="{B5296491-5AB8-4BF5-A5B4-1364E8061806}" srcOrd="0" destOrd="0" presId="urn:microsoft.com/office/officeart/2008/layout/PictureStrips"/>
    <dgm:cxn modelId="{25CFAB61-E703-41A5-9A59-9CB25013A596}" srcId="{AA329325-AF8E-42B6-86FA-FCE4AA580210}" destId="{FC71C0AB-EB86-4AD6-A505-279C14D46B26}" srcOrd="0" destOrd="0" parTransId="{19B276D6-01F2-4A70-9BCE-82AD63771C9D}" sibTransId="{B26471F3-0BB5-4479-9CB4-89D7DAFE5243}"/>
    <dgm:cxn modelId="{27BB5F43-A49E-40F3-975B-91CFF2540702}" type="presParOf" srcId="{84BF4B1B-FF55-4B6C-806E-9E0265BF32E3}" destId="{4AEE8368-656C-4C0B-9C45-14B6D65D1F22}" srcOrd="0" destOrd="0" presId="urn:microsoft.com/office/officeart/2008/layout/PictureStrips"/>
    <dgm:cxn modelId="{1646D4A1-2EED-4FB5-8FDD-94BC55F236D4}" type="presParOf" srcId="{4AEE8368-656C-4C0B-9C45-14B6D65D1F22}" destId="{15064370-142B-483A-BAA4-401A877BBABC}" srcOrd="0" destOrd="0" presId="urn:microsoft.com/office/officeart/2008/layout/PictureStrips"/>
    <dgm:cxn modelId="{A1731F48-8317-43B0-AF36-5467B1A36292}" type="presParOf" srcId="{4AEE8368-656C-4C0B-9C45-14B6D65D1F22}" destId="{242237A5-CA9F-435D-9453-614B80F3E0DE}" srcOrd="1" destOrd="0" presId="urn:microsoft.com/office/officeart/2008/layout/PictureStrips"/>
    <dgm:cxn modelId="{FD693D09-3F37-4E46-90DB-47941A1C5EF9}" type="presParOf" srcId="{84BF4B1B-FF55-4B6C-806E-9E0265BF32E3}" destId="{5B33D805-B15B-42A8-96B3-D91E9000B67C}" srcOrd="1" destOrd="0" presId="urn:microsoft.com/office/officeart/2008/layout/PictureStrips"/>
    <dgm:cxn modelId="{C7733614-DB7B-4A47-960B-15A9F449FC08}" type="presParOf" srcId="{84BF4B1B-FF55-4B6C-806E-9E0265BF32E3}" destId="{F4956668-12D7-4C33-AB2B-AA2189C96321}" srcOrd="2" destOrd="0" presId="urn:microsoft.com/office/officeart/2008/layout/PictureStrips"/>
    <dgm:cxn modelId="{DB1081EB-2D3C-416A-B38C-75EC959C2A2E}" type="presParOf" srcId="{F4956668-12D7-4C33-AB2B-AA2189C96321}" destId="{B5296491-5AB8-4BF5-A5B4-1364E8061806}" srcOrd="0" destOrd="0" presId="urn:microsoft.com/office/officeart/2008/layout/PictureStrips"/>
    <dgm:cxn modelId="{CDE885E7-9847-4C56-B133-498B46556F41}" type="presParOf" srcId="{F4956668-12D7-4C33-AB2B-AA2189C96321}" destId="{3655F6A1-1341-460F-A95B-42FD5E1D16C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64370-142B-483A-BAA4-401A877BBABC}">
      <dsp:nvSpPr>
        <dsp:cNvPr id="0" name=""/>
        <dsp:cNvSpPr/>
      </dsp:nvSpPr>
      <dsp:spPr>
        <a:xfrm>
          <a:off x="1526359" y="214557"/>
          <a:ext cx="7525769" cy="2351802"/>
        </a:xfrm>
        <a:prstGeom prst="rect">
          <a:avLst/>
        </a:prstGeom>
        <a:solidFill>
          <a:schemeClr val="tx2">
            <a:lumMod val="20000"/>
            <a:lumOff val="8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955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настоящее время невозможно прожить только с образованием, полученным в юности, и при этом быть востребованным квалифицированным специалистом, своевременно реагирующим на все изменения и нововведения. Это может обеспечить только образование в течение всей жизни. </a:t>
          </a:r>
          <a:endParaRPr lang="ru-RU" sz="2200" kern="1200" dirty="0"/>
        </a:p>
      </dsp:txBody>
      <dsp:txXfrm>
        <a:off x="1526359" y="214557"/>
        <a:ext cx="7525769" cy="2351802"/>
      </dsp:txXfrm>
    </dsp:sp>
    <dsp:sp modelId="{242237A5-CA9F-435D-9453-614B80F3E0DE}">
      <dsp:nvSpPr>
        <dsp:cNvPr id="0" name=""/>
        <dsp:cNvSpPr/>
      </dsp:nvSpPr>
      <dsp:spPr>
        <a:xfrm>
          <a:off x="455834" y="314355"/>
          <a:ext cx="2476735" cy="20663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96491-5AB8-4BF5-A5B4-1364E8061806}">
      <dsp:nvSpPr>
        <dsp:cNvPr id="0" name=""/>
        <dsp:cNvSpPr/>
      </dsp:nvSpPr>
      <dsp:spPr>
        <a:xfrm>
          <a:off x="1512810" y="2835511"/>
          <a:ext cx="7525769" cy="2351802"/>
        </a:xfrm>
        <a:prstGeom prst="rect">
          <a:avLst/>
        </a:prstGeom>
        <a:solidFill>
          <a:schemeClr val="tx2">
            <a:lumMod val="20000"/>
            <a:lumOff val="8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955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Обучение в течение жизни должно охватывать обучение, начиная с дошкольного возраста и заканчивая постпенсионным.</a:t>
          </a:r>
          <a:endParaRPr lang="ru-RU" sz="2200" kern="1200" dirty="0"/>
        </a:p>
      </dsp:txBody>
      <dsp:txXfrm>
        <a:off x="1512810" y="2835511"/>
        <a:ext cx="7525769" cy="2351802"/>
      </dsp:txXfrm>
    </dsp:sp>
    <dsp:sp modelId="{3655F6A1-1341-460F-A95B-42FD5E1D16CB}">
      <dsp:nvSpPr>
        <dsp:cNvPr id="0" name=""/>
        <dsp:cNvSpPr/>
      </dsp:nvSpPr>
      <dsp:spPr>
        <a:xfrm>
          <a:off x="558133" y="3055642"/>
          <a:ext cx="2422540" cy="17583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D25B2-8F29-4F27-A1FE-6211D3595BF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638CD-576B-4A4E-B4FC-7511B27E0914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Разработана концепция проекта</a:t>
          </a:r>
          <a:endParaRPr lang="ru-RU" sz="1800" kern="1200" dirty="0"/>
        </a:p>
      </dsp:txBody>
      <dsp:txXfrm>
        <a:off x="3720215" y="607393"/>
        <a:ext cx="3396901" cy="1157468"/>
      </dsp:txXfrm>
    </dsp:sp>
    <dsp:sp modelId="{270EEA1C-5585-4E6E-818F-48D4F09176D8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Разработаны программы обучения</a:t>
          </a:r>
          <a:endParaRPr lang="ru-RU" sz="1800" b="0" kern="1200" dirty="0"/>
        </a:p>
      </dsp:txBody>
      <dsp:txXfrm>
        <a:off x="3720215" y="2050430"/>
        <a:ext cx="3396901" cy="1157468"/>
      </dsp:txXfrm>
    </dsp:sp>
    <dsp:sp modelId="{724139B6-5024-499C-9933-171C46507517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Начало реализации образовательных программ -  май-июнь 2021 года</a:t>
          </a:r>
          <a:endParaRPr lang="ru-RU" sz="1800" kern="1200" dirty="0"/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F3C63-3821-434E-A3EE-DE1153CEEDC9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Старение населения остро ставит проблемы создания пожилому населению условий для полноценной жизнедеятельности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7612" y="47612"/>
        <a:ext cx="5154651" cy="1530376"/>
      </dsp:txXfrm>
    </dsp:sp>
    <dsp:sp modelId="{5D70F38B-1BA1-47C0-9894-57FEFDF351D7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связи с этим актуально изменение образовательной системы с учетом увеличения численности представителей старшего поколения.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7211" y="1944145"/>
        <a:ext cx="5147335" cy="1530376"/>
      </dsp:txXfrm>
    </dsp:sp>
    <dsp:sp modelId="{FAA123EC-73C7-4A5F-9DC9-678500844027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Основной мировой тенденцией в этом направлении является создание Университетов для обучения пожилых людей.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266811" y="3840678"/>
        <a:ext cx="5147335" cy="1530376"/>
      </dsp:txXfrm>
    </dsp:sp>
    <dsp:sp modelId="{2A0766CC-6D2A-4BD3-A315-00BBF2482F34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89903" y="1232746"/>
        <a:ext cx="581152" cy="795122"/>
      </dsp:txXfrm>
    </dsp:sp>
    <dsp:sp modelId="{99307522-0911-4FCC-9EB9-3A62937E8B5F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99503" y="3118442"/>
        <a:ext cx="581152" cy="795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E3057-9367-45AA-9167-2B0E3A369AFD}">
      <dsp:nvSpPr>
        <dsp:cNvPr id="0" name=""/>
        <dsp:cNvSpPr/>
      </dsp:nvSpPr>
      <dsp:spPr>
        <a:xfrm rot="10800000">
          <a:off x="2256017" y="124370"/>
          <a:ext cx="6214419" cy="2363214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11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Идея образования длиною в жизнь подхвачена и </a:t>
          </a:r>
          <a:r>
            <a:rPr lang="ru-RU" sz="2400" kern="1200" dirty="0" err="1" smtClean="0">
              <a:solidFill>
                <a:schemeClr val="tx1"/>
              </a:solidFill>
            </a:rPr>
            <a:t>Жетысуским</a:t>
          </a:r>
          <a:r>
            <a:rPr lang="ru-RU" sz="2400" kern="1200" dirty="0" smtClean="0">
              <a:solidFill>
                <a:schemeClr val="tx1"/>
              </a:solidFill>
            </a:rPr>
            <a:t> университетом имени Ильяса </a:t>
          </a:r>
          <a:r>
            <a:rPr lang="ru-RU" sz="2400" kern="1200" dirty="0" err="1" smtClean="0">
              <a:solidFill>
                <a:schemeClr val="tx1"/>
              </a:solidFill>
            </a:rPr>
            <a:t>Жансугурова</a:t>
          </a:r>
          <a:r>
            <a:rPr lang="ru-RU" sz="2400" kern="1200" dirty="0" smtClean="0">
              <a:solidFill>
                <a:schemeClr val="tx1"/>
              </a:solidFill>
            </a:rPr>
            <a:t>. 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2846820" y="124370"/>
        <a:ext cx="5623616" cy="2363214"/>
      </dsp:txXfrm>
    </dsp:sp>
    <dsp:sp modelId="{3CCFE5CC-04BF-45EC-9257-5D7C46B82CA3}">
      <dsp:nvSpPr>
        <dsp:cNvPr id="0" name=""/>
        <dsp:cNvSpPr/>
      </dsp:nvSpPr>
      <dsp:spPr>
        <a:xfrm>
          <a:off x="974482" y="396"/>
          <a:ext cx="2363214" cy="23632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869CD-1950-4BE6-8A20-3847EFD26D8D}">
      <dsp:nvSpPr>
        <dsp:cNvPr id="0" name=""/>
        <dsp:cNvSpPr/>
      </dsp:nvSpPr>
      <dsp:spPr>
        <a:xfrm rot="10800000">
          <a:off x="2156089" y="3038066"/>
          <a:ext cx="6214419" cy="2363214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1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Университет, обладая необходимыми нормативными, организационными, материально-техническими, информационными ресурсами и технологиями, для развития и использования человеческого капитала старшего поколения приступил к разработке социального проекта 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2746892" y="3038066"/>
        <a:ext cx="5623616" cy="2363214"/>
      </dsp:txXfrm>
    </dsp:sp>
    <dsp:sp modelId="{239747ED-911C-4DCE-ACAE-EFB10F913DD3}">
      <dsp:nvSpPr>
        <dsp:cNvPr id="0" name=""/>
        <dsp:cNvSpPr/>
      </dsp:nvSpPr>
      <dsp:spPr>
        <a:xfrm>
          <a:off x="974482" y="3069048"/>
          <a:ext cx="2363214" cy="23632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CB9B4-6318-45CD-A05F-0B461EF42741}">
      <dsp:nvSpPr>
        <dsp:cNvPr id="0" name=""/>
        <dsp:cNvSpPr/>
      </dsp:nvSpPr>
      <dsp:spPr>
        <a:xfrm>
          <a:off x="225295" y="117288"/>
          <a:ext cx="3104121" cy="19975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8B9FD-2CB8-4DAF-BAD9-ACD1716AA0EA}">
      <dsp:nvSpPr>
        <dsp:cNvPr id="0" name=""/>
        <dsp:cNvSpPr/>
      </dsp:nvSpPr>
      <dsp:spPr>
        <a:xfrm>
          <a:off x="3906017" y="2180853"/>
          <a:ext cx="4397774" cy="2716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/>
            <a:t>Основной идеей данного проекта является удовлетворение потребностей пожилых людей в образовании.</a:t>
          </a:r>
          <a:endParaRPr lang="ru-RU" sz="3000" kern="1200" dirty="0"/>
        </a:p>
      </dsp:txBody>
      <dsp:txXfrm>
        <a:off x="3906017" y="2180853"/>
        <a:ext cx="4397774" cy="2716427"/>
      </dsp:txXfrm>
    </dsp:sp>
    <dsp:sp modelId="{526BA4C3-F984-4FED-BCE5-A00481F81034}">
      <dsp:nvSpPr>
        <dsp:cNvPr id="0" name=""/>
        <dsp:cNvSpPr/>
      </dsp:nvSpPr>
      <dsp:spPr>
        <a:xfrm>
          <a:off x="3518002" y="1793171"/>
          <a:ext cx="1056174" cy="10564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9163D-6EA0-4CCD-B3B6-A093999635E8}">
      <dsp:nvSpPr>
        <dsp:cNvPr id="0" name=""/>
        <dsp:cNvSpPr/>
      </dsp:nvSpPr>
      <dsp:spPr>
        <a:xfrm rot="5400000">
          <a:off x="7666086" y="1793307"/>
          <a:ext cx="1056447" cy="105617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1F48E-5CFC-43DB-8572-8BA9E43493CB}">
      <dsp:nvSpPr>
        <dsp:cNvPr id="0" name=""/>
        <dsp:cNvSpPr/>
      </dsp:nvSpPr>
      <dsp:spPr>
        <a:xfrm rot="16200000">
          <a:off x="3517866" y="4229182"/>
          <a:ext cx="1056447" cy="105617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5A5AA-DA28-4E70-9C1C-FFB32F166680}">
      <dsp:nvSpPr>
        <dsp:cNvPr id="0" name=""/>
        <dsp:cNvSpPr/>
      </dsp:nvSpPr>
      <dsp:spPr>
        <a:xfrm rot="10800000">
          <a:off x="7666223" y="4229046"/>
          <a:ext cx="1056174" cy="10564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0EA95-2EB0-465F-A31B-05ADE7EBEF7B}">
      <dsp:nvSpPr>
        <dsp:cNvPr id="0" name=""/>
        <dsp:cNvSpPr/>
      </dsp:nvSpPr>
      <dsp:spPr>
        <a:xfrm>
          <a:off x="406946" y="332554"/>
          <a:ext cx="4013278" cy="5118977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DFC4B-5C04-45A9-8C12-3F80A8D8CD48}">
      <dsp:nvSpPr>
        <dsp:cNvPr id="0" name=""/>
        <dsp:cNvSpPr/>
      </dsp:nvSpPr>
      <dsp:spPr>
        <a:xfrm>
          <a:off x="472322" y="317862"/>
          <a:ext cx="3090224" cy="30713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0070C0"/>
              </a:solidFill>
            </a:rPr>
            <a:t>Создание условий</a:t>
          </a:r>
          <a:endParaRPr lang="ru-RU" sz="5400" kern="1200" dirty="0">
            <a:solidFill>
              <a:srgbClr val="0070C0"/>
            </a:solidFill>
          </a:endParaRPr>
        </a:p>
      </dsp:txBody>
      <dsp:txXfrm>
        <a:off x="472322" y="317862"/>
        <a:ext cx="3090224" cy="3071386"/>
      </dsp:txXfrm>
    </dsp:sp>
    <dsp:sp modelId="{B12A0EDE-0F9F-4AC3-9FF8-91434AAF8ADB}">
      <dsp:nvSpPr>
        <dsp:cNvPr id="0" name=""/>
        <dsp:cNvSpPr/>
      </dsp:nvSpPr>
      <dsp:spPr>
        <a:xfrm>
          <a:off x="3634007" y="128256"/>
          <a:ext cx="1382123" cy="138212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FED45-ABC6-4013-8786-7A0B5D92FC6B}">
      <dsp:nvSpPr>
        <dsp:cNvPr id="0" name=""/>
        <dsp:cNvSpPr/>
      </dsp:nvSpPr>
      <dsp:spPr>
        <a:xfrm>
          <a:off x="5016131" y="128256"/>
          <a:ext cx="3599624" cy="138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39370" rIns="7874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для продления активного долголетия</a:t>
          </a:r>
          <a:endParaRPr lang="ru-RU" sz="3100" kern="1200" dirty="0"/>
        </a:p>
      </dsp:txBody>
      <dsp:txXfrm>
        <a:off x="5016131" y="128256"/>
        <a:ext cx="3599624" cy="1382123"/>
      </dsp:txXfrm>
    </dsp:sp>
    <dsp:sp modelId="{F8482C53-8A7B-479A-BCA5-3468ED019B4D}">
      <dsp:nvSpPr>
        <dsp:cNvPr id="0" name=""/>
        <dsp:cNvSpPr/>
      </dsp:nvSpPr>
      <dsp:spPr>
        <a:xfrm>
          <a:off x="3634007" y="1729349"/>
          <a:ext cx="1382123" cy="138212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B8014-E3C9-4A07-976D-D229B4B9792B}">
      <dsp:nvSpPr>
        <dsp:cNvPr id="0" name=""/>
        <dsp:cNvSpPr/>
      </dsp:nvSpPr>
      <dsp:spPr>
        <a:xfrm>
          <a:off x="5016131" y="1759162"/>
          <a:ext cx="3599624" cy="138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39370" rIns="7874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повышения качества жизни </a:t>
          </a:r>
          <a:endParaRPr lang="ru-RU" sz="3100" kern="1200" dirty="0"/>
        </a:p>
      </dsp:txBody>
      <dsp:txXfrm>
        <a:off x="5016131" y="1759162"/>
        <a:ext cx="3599624" cy="1382123"/>
      </dsp:txXfrm>
    </dsp:sp>
    <dsp:sp modelId="{5CDF5FA6-4563-46D6-B5F1-137FA53ABCB8}">
      <dsp:nvSpPr>
        <dsp:cNvPr id="0" name=""/>
        <dsp:cNvSpPr/>
      </dsp:nvSpPr>
      <dsp:spPr>
        <a:xfrm>
          <a:off x="3663820" y="3380227"/>
          <a:ext cx="1382123" cy="138212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64568-E542-4B3B-B23E-2121CA206045}">
      <dsp:nvSpPr>
        <dsp:cNvPr id="0" name=""/>
        <dsp:cNvSpPr/>
      </dsp:nvSpPr>
      <dsp:spPr>
        <a:xfrm>
          <a:off x="5016131" y="3390068"/>
          <a:ext cx="3599624" cy="138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39370" rIns="7874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сохранения полезности граждан старшего поколения</a:t>
          </a:r>
          <a:endParaRPr lang="ru-RU" sz="3100" kern="1200" dirty="0"/>
        </a:p>
      </dsp:txBody>
      <dsp:txXfrm>
        <a:off x="5016131" y="3390068"/>
        <a:ext cx="3599624" cy="1382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2C97C-B52E-4588-A58D-F34595B3F7F9}">
      <dsp:nvSpPr>
        <dsp:cNvPr id="0" name=""/>
        <dsp:cNvSpPr/>
      </dsp:nvSpPr>
      <dsp:spPr>
        <a:xfrm>
          <a:off x="-6475151" y="-991102"/>
          <a:ext cx="7713035" cy="7713035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EF06D-99B5-47E3-9714-7D01DD0EB95C}">
      <dsp:nvSpPr>
        <dsp:cNvPr id="0" name=""/>
        <dsp:cNvSpPr/>
      </dsp:nvSpPr>
      <dsp:spPr>
        <a:xfrm>
          <a:off x="402017" y="260523"/>
          <a:ext cx="9530179" cy="5208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создание условий для изменения стереотипа поведения и жизненных установок пожилых людей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02017" y="260523"/>
        <a:ext cx="9530179" cy="520817"/>
      </dsp:txXfrm>
    </dsp:sp>
    <dsp:sp modelId="{A63995A2-3D22-46FA-ACFE-5BDDAC79FE68}">
      <dsp:nvSpPr>
        <dsp:cNvPr id="0" name=""/>
        <dsp:cNvSpPr/>
      </dsp:nvSpPr>
      <dsp:spPr>
        <a:xfrm>
          <a:off x="76506" y="195421"/>
          <a:ext cx="651022" cy="65102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D7B3C-4909-4746-A1A4-355AC6E7D9C2}">
      <dsp:nvSpPr>
        <dsp:cNvPr id="0" name=""/>
        <dsp:cNvSpPr/>
      </dsp:nvSpPr>
      <dsp:spPr>
        <a:xfrm>
          <a:off x="873665" y="1042208"/>
          <a:ext cx="9058532" cy="52081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создание благоприятных условий для самосовершенствования, самореализации и развития творческого потенциала людей старшего поколения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73665" y="1042208"/>
        <a:ext cx="9058532" cy="520817"/>
      </dsp:txXfrm>
    </dsp:sp>
    <dsp:sp modelId="{3B99C29B-AD91-4BF6-AC40-362FD0FC9063}">
      <dsp:nvSpPr>
        <dsp:cNvPr id="0" name=""/>
        <dsp:cNvSpPr/>
      </dsp:nvSpPr>
      <dsp:spPr>
        <a:xfrm>
          <a:off x="548153" y="957999"/>
          <a:ext cx="651022" cy="65102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B1CE2-BB05-4002-AA09-6A6BB78243D6}">
      <dsp:nvSpPr>
        <dsp:cNvPr id="0" name=""/>
        <dsp:cNvSpPr/>
      </dsp:nvSpPr>
      <dsp:spPr>
        <a:xfrm>
          <a:off x="1132125" y="1823320"/>
          <a:ext cx="8800071" cy="5208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99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обучение людей старшей возрастной группы новым навыкам для успешной адаптации к современной жизни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132125" y="1823320"/>
        <a:ext cx="8800071" cy="520817"/>
      </dsp:txXfrm>
    </dsp:sp>
    <dsp:sp modelId="{D6199765-20B6-4119-A59C-C61855A026DE}">
      <dsp:nvSpPr>
        <dsp:cNvPr id="0" name=""/>
        <dsp:cNvSpPr/>
      </dsp:nvSpPr>
      <dsp:spPr>
        <a:xfrm>
          <a:off x="806614" y="1758218"/>
          <a:ext cx="651022" cy="65102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01024-D144-4BB8-89B8-42CC754C5BD1}">
      <dsp:nvSpPr>
        <dsp:cNvPr id="0" name=""/>
        <dsp:cNvSpPr/>
      </dsp:nvSpPr>
      <dsp:spPr>
        <a:xfrm>
          <a:off x="1214649" y="2605006"/>
          <a:ext cx="8717548" cy="52081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содействие пожилым людям в овладении современными техническими средствами и информационными технологиями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214649" y="2605006"/>
        <a:ext cx="8717548" cy="520817"/>
      </dsp:txXfrm>
    </dsp:sp>
    <dsp:sp modelId="{3A84B331-9B6F-4184-8EF7-B6C520078782}">
      <dsp:nvSpPr>
        <dsp:cNvPr id="0" name=""/>
        <dsp:cNvSpPr/>
      </dsp:nvSpPr>
      <dsp:spPr>
        <a:xfrm>
          <a:off x="852277" y="2510087"/>
          <a:ext cx="651022" cy="65102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CEF41-BB25-4152-AE55-FAD2AEE5027C}">
      <dsp:nvSpPr>
        <dsp:cNvPr id="0" name=""/>
        <dsp:cNvSpPr/>
      </dsp:nvSpPr>
      <dsp:spPr>
        <a:xfrm>
          <a:off x="1132125" y="3386691"/>
          <a:ext cx="8800071" cy="5208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пропаганда здорового образа жизни, повышение уровня физической активности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132125" y="3386691"/>
        <a:ext cx="8800071" cy="520817"/>
      </dsp:txXfrm>
    </dsp:sp>
    <dsp:sp modelId="{6510028E-3AA5-47A3-92F4-423A6029B6F7}">
      <dsp:nvSpPr>
        <dsp:cNvPr id="0" name=""/>
        <dsp:cNvSpPr/>
      </dsp:nvSpPr>
      <dsp:spPr>
        <a:xfrm>
          <a:off x="852277" y="3321589"/>
          <a:ext cx="651022" cy="65102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767F9-2345-4901-B744-D290A322827D}">
      <dsp:nvSpPr>
        <dsp:cNvPr id="0" name=""/>
        <dsp:cNvSpPr/>
      </dsp:nvSpPr>
      <dsp:spPr>
        <a:xfrm>
          <a:off x="873665" y="4167803"/>
          <a:ext cx="9058532" cy="52081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99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создание условий для повышения уровня коммуникативных навыков, расширения правовой и финансовой грамотности пожилых людей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73665" y="4167803"/>
        <a:ext cx="9058532" cy="520817"/>
      </dsp:txXfrm>
    </dsp:sp>
    <dsp:sp modelId="{DE16C800-5AE4-45B3-8CEC-3E198D7662E7}">
      <dsp:nvSpPr>
        <dsp:cNvPr id="0" name=""/>
        <dsp:cNvSpPr/>
      </dsp:nvSpPr>
      <dsp:spPr>
        <a:xfrm>
          <a:off x="548153" y="4102701"/>
          <a:ext cx="651022" cy="65102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2DC40-BDA0-4C5D-AD01-DE7552D18E3C}">
      <dsp:nvSpPr>
        <dsp:cNvPr id="0" name=""/>
        <dsp:cNvSpPr/>
      </dsp:nvSpPr>
      <dsp:spPr>
        <a:xfrm>
          <a:off x="402017" y="4949488"/>
          <a:ext cx="9530179" cy="5208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399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поддержание активного образа жизни граждан пожилого возраста, организация интеллектуального общения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02017" y="4949488"/>
        <a:ext cx="9530179" cy="520817"/>
      </dsp:txXfrm>
    </dsp:sp>
    <dsp:sp modelId="{7AC69E00-0667-4C43-9906-96D7FB7A244F}">
      <dsp:nvSpPr>
        <dsp:cNvPr id="0" name=""/>
        <dsp:cNvSpPr/>
      </dsp:nvSpPr>
      <dsp:spPr>
        <a:xfrm>
          <a:off x="76506" y="4884386"/>
          <a:ext cx="651022" cy="65102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66DA2-BBA0-4DF5-87FF-AD9C8448C329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13307"/>
        <a:ext cx="823251" cy="352821"/>
      </dsp:txXfrm>
    </dsp:sp>
    <dsp:sp modelId="{6556C202-06AF-47D6-9205-0C62908D1E80}">
      <dsp:nvSpPr>
        <dsp:cNvPr id="0" name=""/>
        <dsp:cNvSpPr/>
      </dsp:nvSpPr>
      <dsp:spPr>
        <a:xfrm rot="5400000">
          <a:off x="4093401" y="-3268470"/>
          <a:ext cx="764447" cy="730474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Основы компьютерной грамотности и современные информационные технологии</a:t>
          </a:r>
          <a:endParaRPr lang="ru-RU" sz="2300" kern="1200" dirty="0"/>
        </a:p>
      </dsp:txBody>
      <dsp:txXfrm rot="-5400000">
        <a:off x="823251" y="38997"/>
        <a:ext cx="7267431" cy="689813"/>
      </dsp:txXfrm>
    </dsp:sp>
    <dsp:sp modelId="{F958DD98-CFA7-49C9-ACC6-ADBAE8234F82}">
      <dsp:nvSpPr>
        <dsp:cNvPr id="0" name=""/>
        <dsp:cNvSpPr/>
      </dsp:nvSpPr>
      <dsp:spPr>
        <a:xfrm rot="5400000">
          <a:off x="-146592" y="1218023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29819" y="1453239"/>
        <a:ext cx="823251" cy="352821"/>
      </dsp:txXfrm>
    </dsp:sp>
    <dsp:sp modelId="{7211E63C-72B9-4EBC-B785-D7E388D234D3}">
      <dsp:nvSpPr>
        <dsp:cNvPr id="0" name=""/>
        <dsp:cNvSpPr/>
      </dsp:nvSpPr>
      <dsp:spPr>
        <a:xfrm rot="5400000">
          <a:off x="4093401" y="-2208662"/>
          <a:ext cx="764447" cy="7304748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Творческое развитие личности</a:t>
          </a:r>
          <a:endParaRPr lang="ru-RU" sz="2300" kern="1200" dirty="0"/>
        </a:p>
      </dsp:txBody>
      <dsp:txXfrm rot="-5400000">
        <a:off x="823251" y="1098805"/>
        <a:ext cx="7267431" cy="689813"/>
      </dsp:txXfrm>
    </dsp:sp>
    <dsp:sp modelId="{332A10E8-7C88-4809-9B87-1898F237B3A9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532923"/>
        <a:ext cx="823251" cy="352821"/>
      </dsp:txXfrm>
    </dsp:sp>
    <dsp:sp modelId="{3B684D73-9911-4BDF-B022-EF9E8993661D}">
      <dsp:nvSpPr>
        <dsp:cNvPr id="0" name=""/>
        <dsp:cNvSpPr/>
      </dsp:nvSpPr>
      <dsp:spPr>
        <a:xfrm rot="5400000">
          <a:off x="4093401" y="-1148853"/>
          <a:ext cx="764447" cy="7304748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Правовая и финансовая грамотность</a:t>
          </a:r>
          <a:endParaRPr lang="ru-RU" sz="2300" kern="1200" dirty="0"/>
        </a:p>
      </dsp:txBody>
      <dsp:txXfrm rot="-5400000">
        <a:off x="823251" y="2158614"/>
        <a:ext cx="7267431" cy="689813"/>
      </dsp:txXfrm>
    </dsp:sp>
    <dsp:sp modelId="{44932E0A-9A23-41BC-B198-06268F5FB6F0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3592732"/>
        <a:ext cx="823251" cy="352821"/>
      </dsp:txXfrm>
    </dsp:sp>
    <dsp:sp modelId="{EB660D28-0916-49DB-9CAC-5D563BF1A9C9}">
      <dsp:nvSpPr>
        <dsp:cNvPr id="0" name=""/>
        <dsp:cNvSpPr/>
      </dsp:nvSpPr>
      <dsp:spPr>
        <a:xfrm rot="5400000">
          <a:off x="4093401" y="-89045"/>
          <a:ext cx="764447" cy="7304748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Коммуникативные навыки</a:t>
          </a:r>
          <a:endParaRPr lang="ru-RU" sz="2300" kern="1200" dirty="0"/>
        </a:p>
      </dsp:txBody>
      <dsp:txXfrm rot="-5400000">
        <a:off x="823251" y="3218422"/>
        <a:ext cx="7267431" cy="689813"/>
      </dsp:txXfrm>
    </dsp:sp>
    <dsp:sp modelId="{3E475376-B212-43F5-AB2C-41E2D118833B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652540"/>
        <a:ext cx="823251" cy="352821"/>
      </dsp:txXfrm>
    </dsp:sp>
    <dsp:sp modelId="{2A3A0168-ED1C-4415-845E-E5955356C380}">
      <dsp:nvSpPr>
        <dsp:cNvPr id="0" name=""/>
        <dsp:cNvSpPr/>
      </dsp:nvSpPr>
      <dsp:spPr>
        <a:xfrm rot="5400000">
          <a:off x="4093401" y="970763"/>
          <a:ext cx="764447" cy="7304748"/>
        </a:xfrm>
        <a:prstGeom prst="round2Same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Здоровье и физическая активность</a:t>
          </a:r>
          <a:endParaRPr lang="ru-RU" sz="2300" kern="1200" dirty="0"/>
        </a:p>
      </dsp:txBody>
      <dsp:txXfrm rot="-5400000">
        <a:off x="823251" y="4278231"/>
        <a:ext cx="7267431" cy="6898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2C97C-B52E-4588-A58D-F34595B3F7F9}">
      <dsp:nvSpPr>
        <dsp:cNvPr id="0" name=""/>
        <dsp:cNvSpPr/>
      </dsp:nvSpPr>
      <dsp:spPr>
        <a:xfrm>
          <a:off x="-6935197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EF06D-99B5-47E3-9714-7D01DD0EB95C}">
      <dsp:nvSpPr>
        <dsp:cNvPr id="0" name=""/>
        <dsp:cNvSpPr/>
      </dsp:nvSpPr>
      <dsp:spPr>
        <a:xfrm>
          <a:off x="430604" y="279048"/>
          <a:ext cx="9317249" cy="55785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</a:rPr>
            <a:t>повышение удовлетворенности людей пожилого возраста качеством своей жизни за счет расширения возможностей личностной самореализации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0604" y="279048"/>
        <a:ext cx="9317249" cy="557851"/>
      </dsp:txXfrm>
    </dsp:sp>
    <dsp:sp modelId="{A63995A2-3D22-46FA-ACFE-5BDDAC79FE68}">
      <dsp:nvSpPr>
        <dsp:cNvPr id="0" name=""/>
        <dsp:cNvSpPr/>
      </dsp:nvSpPr>
      <dsp:spPr>
        <a:xfrm>
          <a:off x="81946" y="209317"/>
          <a:ext cx="697314" cy="69731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D7B3C-4909-4746-A1A4-355AC6E7D9C2}">
      <dsp:nvSpPr>
        <dsp:cNvPr id="0" name=""/>
        <dsp:cNvSpPr/>
      </dsp:nvSpPr>
      <dsp:spPr>
        <a:xfrm>
          <a:off x="935789" y="1116317"/>
          <a:ext cx="8812064" cy="5578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</a:rPr>
            <a:t>освоение гражданами старшей возрастной группы новых навыков и умений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35789" y="1116317"/>
        <a:ext cx="8812064" cy="557851"/>
      </dsp:txXfrm>
    </dsp:sp>
    <dsp:sp modelId="{3B99C29B-AD91-4BF6-AC40-362FD0FC9063}">
      <dsp:nvSpPr>
        <dsp:cNvPr id="0" name=""/>
        <dsp:cNvSpPr/>
      </dsp:nvSpPr>
      <dsp:spPr>
        <a:xfrm>
          <a:off x="587131" y="1026119"/>
          <a:ext cx="697314" cy="69731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B1CE2-BB05-4002-AA09-6A6BB78243D6}">
      <dsp:nvSpPr>
        <dsp:cNvPr id="0" name=""/>
        <dsp:cNvSpPr/>
      </dsp:nvSpPr>
      <dsp:spPr>
        <a:xfrm>
          <a:off x="1212627" y="1952972"/>
          <a:ext cx="8535225" cy="55785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</a:rPr>
            <a:t>продление жизненной активности пожилых людей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12627" y="1952972"/>
        <a:ext cx="8535225" cy="557851"/>
      </dsp:txXfrm>
    </dsp:sp>
    <dsp:sp modelId="{D6199765-20B6-4119-A59C-C61855A026DE}">
      <dsp:nvSpPr>
        <dsp:cNvPr id="0" name=""/>
        <dsp:cNvSpPr/>
      </dsp:nvSpPr>
      <dsp:spPr>
        <a:xfrm>
          <a:off x="863970" y="1883240"/>
          <a:ext cx="697314" cy="69731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01024-D144-4BB8-89B8-42CC754C5BD1}">
      <dsp:nvSpPr>
        <dsp:cNvPr id="0" name=""/>
        <dsp:cNvSpPr/>
      </dsp:nvSpPr>
      <dsp:spPr>
        <a:xfrm>
          <a:off x="1301019" y="2790241"/>
          <a:ext cx="8446833" cy="55785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</a:rPr>
            <a:t>расширение круга общения людей старшего поколения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301019" y="2790241"/>
        <a:ext cx="8446833" cy="557851"/>
      </dsp:txXfrm>
    </dsp:sp>
    <dsp:sp modelId="{3A84B331-9B6F-4184-8EF7-B6C520078782}">
      <dsp:nvSpPr>
        <dsp:cNvPr id="0" name=""/>
        <dsp:cNvSpPr/>
      </dsp:nvSpPr>
      <dsp:spPr>
        <a:xfrm>
          <a:off x="952362" y="2720509"/>
          <a:ext cx="697314" cy="69731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CEF41-BB25-4152-AE55-FAD2AEE5027C}">
      <dsp:nvSpPr>
        <dsp:cNvPr id="0" name=""/>
        <dsp:cNvSpPr/>
      </dsp:nvSpPr>
      <dsp:spPr>
        <a:xfrm>
          <a:off x="1202727" y="3587751"/>
          <a:ext cx="8535225" cy="55785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</a:rPr>
            <a:t>укрепление физического и эмоционального состояния граждан старшего возраста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02727" y="3587751"/>
        <a:ext cx="8535225" cy="557851"/>
      </dsp:txXfrm>
    </dsp:sp>
    <dsp:sp modelId="{6510028E-3AA5-47A3-92F4-423A6029B6F7}">
      <dsp:nvSpPr>
        <dsp:cNvPr id="0" name=""/>
        <dsp:cNvSpPr/>
      </dsp:nvSpPr>
      <dsp:spPr>
        <a:xfrm>
          <a:off x="863970" y="3557778"/>
          <a:ext cx="697314" cy="69731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767F9-2345-4901-B744-D290A322827D}">
      <dsp:nvSpPr>
        <dsp:cNvPr id="0" name=""/>
        <dsp:cNvSpPr/>
      </dsp:nvSpPr>
      <dsp:spPr>
        <a:xfrm>
          <a:off x="935789" y="4464164"/>
          <a:ext cx="8812064" cy="55785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</a:rPr>
            <a:t>завершенность парадигмы «обучение в течение всей жизни»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35789" y="4464164"/>
        <a:ext cx="8812064" cy="557851"/>
      </dsp:txXfrm>
    </dsp:sp>
    <dsp:sp modelId="{DE16C800-5AE4-45B3-8CEC-3E198D7662E7}">
      <dsp:nvSpPr>
        <dsp:cNvPr id="0" name=""/>
        <dsp:cNvSpPr/>
      </dsp:nvSpPr>
      <dsp:spPr>
        <a:xfrm>
          <a:off x="587131" y="4394433"/>
          <a:ext cx="697314" cy="69731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2DC40-BDA0-4C5D-AD01-DE7552D18E3C}">
      <dsp:nvSpPr>
        <dsp:cNvPr id="0" name=""/>
        <dsp:cNvSpPr/>
      </dsp:nvSpPr>
      <dsp:spPr>
        <a:xfrm>
          <a:off x="430604" y="5301433"/>
          <a:ext cx="9317249" cy="55785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79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tx1"/>
              </a:solidFill>
            </a:rPr>
            <a:t>развитие научно-методического обеспечения и сопровождения образования для пожилых людей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0604" y="5301433"/>
        <a:ext cx="9317249" cy="557851"/>
      </dsp:txXfrm>
    </dsp:sp>
    <dsp:sp modelId="{7AC69E00-0667-4C43-9906-96D7FB7A244F}">
      <dsp:nvSpPr>
        <dsp:cNvPr id="0" name=""/>
        <dsp:cNvSpPr/>
      </dsp:nvSpPr>
      <dsp:spPr>
        <a:xfrm>
          <a:off x="81946" y="5231702"/>
          <a:ext cx="697314" cy="69731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64370-142B-483A-BAA4-401A877BBABC}">
      <dsp:nvSpPr>
        <dsp:cNvPr id="0" name=""/>
        <dsp:cNvSpPr/>
      </dsp:nvSpPr>
      <dsp:spPr>
        <a:xfrm>
          <a:off x="1526359" y="214557"/>
          <a:ext cx="7525769" cy="2351802"/>
        </a:xfrm>
        <a:prstGeom prst="rect">
          <a:avLst/>
        </a:prstGeom>
        <a:solidFill>
          <a:schemeClr val="tx2">
            <a:lumMod val="20000"/>
            <a:lumOff val="8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955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9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Асыл</a:t>
          </a: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9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қазына</a:t>
          </a: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у</a:t>
          </a:r>
          <a:r>
            <a:rPr lang="kk-KZ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ниверситеті</a:t>
          </a: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» представляет собой инновационную форму получения образовательных услуг по раскрытию внутренних возможностей и потребностей людей старшего возраста с целью их активизации и успешной адаптации в современном обществе. </a:t>
          </a:r>
          <a:endParaRPr lang="ru-RU" sz="1900" kern="1200" dirty="0"/>
        </a:p>
      </dsp:txBody>
      <dsp:txXfrm>
        <a:off x="1526359" y="214557"/>
        <a:ext cx="7525769" cy="2351802"/>
      </dsp:txXfrm>
    </dsp:sp>
    <dsp:sp modelId="{242237A5-CA9F-435D-9453-614B80F3E0DE}">
      <dsp:nvSpPr>
        <dsp:cNvPr id="0" name=""/>
        <dsp:cNvSpPr/>
      </dsp:nvSpPr>
      <dsp:spPr>
        <a:xfrm>
          <a:off x="455834" y="314355"/>
          <a:ext cx="2476735" cy="20663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96491-5AB8-4BF5-A5B4-1364E8061806}">
      <dsp:nvSpPr>
        <dsp:cNvPr id="0" name=""/>
        <dsp:cNvSpPr/>
      </dsp:nvSpPr>
      <dsp:spPr>
        <a:xfrm>
          <a:off x="1512810" y="2835511"/>
          <a:ext cx="7525769" cy="2351802"/>
        </a:xfrm>
        <a:prstGeom prst="rect">
          <a:avLst/>
        </a:prstGeom>
        <a:solidFill>
          <a:schemeClr val="tx2">
            <a:lumMod val="20000"/>
            <a:lumOff val="8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955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Обучение проводится через реализацию краткосрочных и среднесрочных </a:t>
          </a: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общеразвивающих </a:t>
          </a:r>
          <a:r>
            <a:rPr lang="kk-KZ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образовательных программ длительностью 1-2 месяца.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Направления деятельности и тематика образовательных программ могут изменяться и дополняться в соответствии с потребностями слушателей «Университета». </a:t>
          </a:r>
          <a:endParaRPr lang="ru-RU" sz="1900" kern="1200" dirty="0"/>
        </a:p>
      </dsp:txBody>
      <dsp:txXfrm>
        <a:off x="1512810" y="2835511"/>
        <a:ext cx="7525769" cy="2351802"/>
      </dsp:txXfrm>
    </dsp:sp>
    <dsp:sp modelId="{3655F6A1-1341-460F-A95B-42FD5E1D16CB}">
      <dsp:nvSpPr>
        <dsp:cNvPr id="0" name=""/>
        <dsp:cNvSpPr/>
      </dsp:nvSpPr>
      <dsp:spPr>
        <a:xfrm>
          <a:off x="558133" y="3055642"/>
          <a:ext cx="2422540" cy="17583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A97F-0374-487A-A1F1-BB883030A2BF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AE11-ADFC-44A0-916F-0BCB6989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2CA2A-A567-407D-990C-C7BF1C06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7DA24A-6AE6-49D5-AD89-5AF41A191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1B68A4-F884-40E4-8ADC-CE3A2B62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FB3956-A934-42B6-B4B5-78E94F56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23E2FF-D8D6-43F8-82A8-18FA1362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7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D3ED5-2ECB-4E69-9EE4-C9865B7C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35314D-C9B1-48BF-AF95-061B73632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6C18E4-16DB-4A5D-9032-6AF55C66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D0771E-48B1-4B5D-AAD9-DF42F79C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53D51B-F29B-4B94-9BD6-38A045CE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7456FE5-B117-425F-93CA-5350A4471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76DA87-0BB0-482D-A2BC-FD4A03D3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809A8F-063F-479B-BFE2-781089BD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C0E878-BD1B-4072-92C9-CD104C3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FF450A-A292-487C-8519-19A31686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6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F1C69E-3EA2-473D-A6EF-132B1887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645FA1-F9DC-4994-B156-ACF3BE139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C15172-1403-4898-82C6-19348901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FA53F6-5F28-429C-B320-A7D307BC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5B959A-F8B7-49F7-9E3B-790A685D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4F4D0D-E5E2-49B4-BA1D-639DEE3A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121823-E911-46DF-99FC-39B92950F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6C2204-F878-421B-955C-E9E078F2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70EEE6-421E-4B6C-9980-143265E7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735FE2-0F22-41ED-BDEE-8C427ABC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0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29FB75-4C65-4B44-8382-C9B35183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BC4658-7197-447A-BD00-8CBE8B3A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7C91EB-E1C2-4815-9264-9A734A84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A30917-8389-40E6-BFC1-47CFA640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AE2502-88BE-435D-96A5-DFB15977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43740F-5D1F-4D93-A068-C6F318A0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3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4A35AD-2DD1-4E24-93F8-17DBFD24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180CDC-5407-407F-8F31-2FDDD03B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071777B-3345-423F-B412-3CEBA74E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CF930C1-FF45-4F0D-B310-0342B3E92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ACF142F-8B61-4A9F-87B3-617FF1496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C581872-7F46-4AE4-8611-6377A520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2E7E57C-C916-4194-8759-8B33CACF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75F6537-E300-4631-BD3C-D259AD7B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56CA0-5304-456D-8910-20A5ECDC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1DE83F1-105E-4D7A-82E8-4EA6BCF4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6C442D-39A7-4C56-A30B-54476E2F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792E65-6A25-4D88-9713-2EE66EB3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49CC2F8-E7B1-4150-884A-179902E5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EBC9059-A2E7-4CCC-89F2-1B46FEE8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1C54C22-5F46-4DBA-BB43-D952F752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2A41B3-DDEA-43B3-A7ED-402B7F7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D82BBB-67C7-4473-B215-0E882FD7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D9C7870-8183-4497-8246-32F5358F4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EC22F1-745C-44B8-887C-2C1FC408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AEE2EF-706F-4B10-80E2-244AAD56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3862B1-22D0-4863-913D-96A08608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BDFE92-12D9-407C-9B0F-CFBC1294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52B6C1F-AA5C-4C1E-8389-7E2F5619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C56F1F-1D61-4D97-B034-8D625C70C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115FA2-8EAF-4FB4-A1F5-4DA44A3C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397AD1-9D15-47BB-B30F-5BA9B75D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578DD8-F363-4B8A-86FB-EF91EBDE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8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DC7E3-ECCB-49B6-824F-D839C75D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1B267D-FA0B-4E71-BDB2-93BA204D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97168-03A1-4737-AD08-550B0E93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1AC3-E138-4D33-A7C0-BFD96481EF0B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CA0F7A-BC1E-475E-B049-3C9D8EF01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385CC1-0D80-48E7-B37C-63BD258D0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5E4969F-7371-43C1-9CEE-81C47278D944}"/>
              </a:ext>
            </a:extLst>
          </p:cNvPr>
          <p:cNvSpPr/>
          <p:nvPr/>
        </p:nvSpPr>
        <p:spPr>
          <a:xfrm>
            <a:off x="178904" y="1928192"/>
            <a:ext cx="120130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повышения квалификации и дополнительного образования</a:t>
            </a:r>
          </a:p>
          <a:p>
            <a:pPr algn="ctr"/>
            <a:r>
              <a:rPr lang="ru-RU" sz="28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  <a:p>
            <a:pPr algn="ctr"/>
            <a:endParaRPr lang="ru-RU" sz="2800" b="1" dirty="0" smtClean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4000" b="1" dirty="0" err="1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</a:t>
            </a:r>
            <a:r>
              <a:rPr lang="ru-RU" sz="40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40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қазына университеті</a:t>
            </a:r>
            <a:r>
              <a:rPr lang="ru-RU" sz="40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5347252" y="3430022"/>
            <a:ext cx="1490870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377686" y="358685"/>
            <a:ext cx="1181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ПРОЕКТА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2400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7776919"/>
              </p:ext>
            </p:extLst>
          </p:nvPr>
        </p:nvGraphicFramePr>
        <p:xfrm>
          <a:off x="844826" y="988020"/>
          <a:ext cx="9849678" cy="526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1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487016" y="358685"/>
            <a:ext cx="1170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62928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1к301\Desktop\МООК и Серебряный университет\картинки для презентаций\Kalend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7" y="1083366"/>
            <a:ext cx="3578644" cy="26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stok.ru/netcat_files/339/h_509eb6dcec4ba762b42523c1a67b67f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469" y="4001473"/>
            <a:ext cx="1920832" cy="181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1к301\Desktop\МООК и Серебряный университет\картинки для презентаций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9" y="3800274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к301\Desktop\МООК и Серебряный университет\картинки для презентаций\depositphotos_12187809-stock-photo-3d-white-reads-a-boo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73" y="1347725"/>
            <a:ext cx="1375424" cy="24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81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487016" y="358685"/>
            <a:ext cx="1170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 современного образования – обучение через всю жизнь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9975611"/>
              </p:ext>
            </p:extLst>
          </p:nvPr>
        </p:nvGraphicFramePr>
        <p:xfrm>
          <a:off x="844826" y="988020"/>
          <a:ext cx="9849678" cy="526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1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576470" y="358685"/>
            <a:ext cx="11615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ЛЮДЕЙ </a:t>
            </a:r>
            <a:r>
              <a:rPr lang="ru-RU" sz="2400" b="1" dirty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СТАРШЕГО ПОКОЛЕНИЯ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6902045"/>
              </p:ext>
            </p:extLst>
          </p:nvPr>
        </p:nvGraphicFramePr>
        <p:xfrm>
          <a:off x="1515172" y="10575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1к301\Desktop\МООК и Серебряный университет\картинки для презентаций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747" y="1915557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772AD6-645C-485C-9640-1B420647CF2E}"/>
              </a:ext>
            </a:extLst>
          </p:cNvPr>
          <p:cNvSpPr/>
          <p:nvPr/>
        </p:nvSpPr>
        <p:spPr>
          <a:xfrm>
            <a:off x="487016" y="358685"/>
            <a:ext cx="1170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ЖЕТЫСУСКОГО УНИВЕРСИТЕТА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25366285"/>
              </p:ext>
            </p:extLst>
          </p:nvPr>
        </p:nvGraphicFramePr>
        <p:xfrm>
          <a:off x="824948" y="1057592"/>
          <a:ext cx="9344991" cy="543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F:\Типография\универ\DSC_0536_1.jpg"/>
          <p:cNvPicPr>
            <a:picLocks noChangeAspect="1" noChangeArrowheads="1"/>
          </p:cNvPicPr>
          <p:nvPr/>
        </p:nvPicPr>
        <p:blipFill>
          <a:blip r:embed="rId7" cstate="print"/>
          <a:srcRect l="5240" r="4963" b="15051"/>
          <a:stretch>
            <a:fillRect/>
          </a:stretch>
        </p:blipFill>
        <p:spPr bwMode="auto">
          <a:xfrm>
            <a:off x="2153786" y="1607939"/>
            <a:ext cx="1625048" cy="1021043"/>
          </a:xfrm>
          <a:prstGeom prst="rect">
            <a:avLst/>
          </a:prstGeom>
          <a:noFill/>
          <a:effectLst/>
        </p:spPr>
      </p:pic>
      <p:pic>
        <p:nvPicPr>
          <p:cNvPr id="8195" name="Picture 3" descr="C:\Users\1к301\Desktop\МООК и Серебряный университет\картинки для презентаций\public-present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86" y="4781823"/>
            <a:ext cx="1609619" cy="10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487016" y="358685"/>
            <a:ext cx="1170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ПРОЕКТА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3183654"/>
              </p:ext>
            </p:extLst>
          </p:nvPr>
        </p:nvGraphicFramePr>
        <p:xfrm>
          <a:off x="1401409" y="1037714"/>
          <a:ext cx="9394687" cy="530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18" y="1309238"/>
            <a:ext cx="1481307" cy="1080120"/>
          </a:xfrm>
          <a:prstGeom prst="rect">
            <a:avLst/>
          </a:prstGeom>
        </p:spPr>
      </p:pic>
      <p:pic>
        <p:nvPicPr>
          <p:cNvPr id="1026" name="Picture 2" descr="C:\Users\1к301\Desktop\МООК и Серебряный университет\картинки для презентаций\e8eaa3b8d757bcadc6c589715393237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3538935"/>
            <a:ext cx="3468806" cy="23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407504" y="358685"/>
            <a:ext cx="1178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75390024"/>
              </p:ext>
            </p:extLst>
          </p:nvPr>
        </p:nvGraphicFramePr>
        <p:xfrm>
          <a:off x="675868" y="948263"/>
          <a:ext cx="8927548" cy="563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78077" y="1739349"/>
            <a:ext cx="3180523" cy="2534476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1" name="Picture 3" descr="C:\Users\1к301\Desktop\МООК и Серебряный университет\картинки для презентаций\unnam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7" y="4383157"/>
            <a:ext cx="3148809" cy="20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626164" y="358685"/>
            <a:ext cx="11565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4933868"/>
              </p:ext>
            </p:extLst>
          </p:nvPr>
        </p:nvGraphicFramePr>
        <p:xfrm>
          <a:off x="844826" y="908507"/>
          <a:ext cx="10008704" cy="573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4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487018" y="358685"/>
            <a:ext cx="11704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7453676"/>
              </p:ext>
            </p:extLst>
          </p:nvPr>
        </p:nvGraphicFramePr>
        <p:xfrm>
          <a:off x="2568706" y="10377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:\Users\1к301\Desktop\МООК и Серебряный университет\картинки для презентаций\vbb-570x3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3" y="974034"/>
            <a:ext cx="2148094" cy="13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к301\Desktop\МООК и Серебряный университет\картинки для презентаций\timthum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425149"/>
            <a:ext cx="2129709" cy="13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к301\Desktop\МООК и Серебряный университет\картинки для презентаций\unnamed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1" y="3846446"/>
            <a:ext cx="2129709" cy="15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к301\Desktop\МООК и Серебряный университет\картинки для презентаций\depositphotos_17687577-stock-photo-3d-white-aerobi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188" y="4127113"/>
            <a:ext cx="987617" cy="12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1к301\Desktop\МООК и Серебряный университет\картинки для презентаций\images (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8" y="5302000"/>
            <a:ext cx="1861930" cy="15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487016" y="358685"/>
            <a:ext cx="1170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37481121"/>
              </p:ext>
            </p:extLst>
          </p:nvPr>
        </p:nvGraphicFramePr>
        <p:xfrm>
          <a:off x="1073426" y="719666"/>
          <a:ext cx="98298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1к301\Desktop\МООК и Серебряный университет\картинки для презентаций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5" y="2460349"/>
            <a:ext cx="1879493" cy="177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454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 Ертасова</dc:creator>
  <cp:lastModifiedBy>1к301</cp:lastModifiedBy>
  <cp:revision>113</cp:revision>
  <cp:lastPrinted>2021-03-26T05:28:21Z</cp:lastPrinted>
  <dcterms:created xsi:type="dcterms:W3CDTF">2020-11-06T09:41:48Z</dcterms:created>
  <dcterms:modified xsi:type="dcterms:W3CDTF">2021-12-07T12:05:46Z</dcterms:modified>
</cp:coreProperties>
</file>