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4C71EC6-210F-42DE-9C53-41977AD35B3D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acpro2\Desktop\PNG LOGO START UP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888" y="247136"/>
            <a:ext cx="2014137" cy="589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12100" y="0"/>
            <a:ext cx="9144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C:\Users\macpro2\Desktop\PNG LOGO START UP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377" y="2853946"/>
            <a:ext cx="3929046" cy="1150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915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68772AD6-645C-485C-9640-1B420647CF2E}"/>
              </a:ext>
            </a:extLst>
          </p:cNvPr>
          <p:cNvSpPr/>
          <p:nvPr/>
        </p:nvSpPr>
        <p:spPr>
          <a:xfrm>
            <a:off x="1331640" y="1484784"/>
            <a:ext cx="676875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1950"/>
            <a:r>
              <a:rPr lang="ru-RU" sz="1600" b="1" dirty="0" err="1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Титулка</a:t>
            </a:r>
            <a:r>
              <a:rPr lang="ru-RU" sz="1600" b="1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361950"/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 </a:t>
            </a: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Arial; </a:t>
            </a: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шрифта от 24 до 40; </a:t>
            </a:r>
          </a:p>
          <a:p>
            <a:pPr marL="361950"/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 темно-синий С</a:t>
            </a: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</a:t>
            </a:r>
            <a:b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Слайд: </a:t>
            </a: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название слайда: шрифт </a:t>
            </a: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Arial; </a:t>
            </a: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шрифта от 22 до 24; </a:t>
            </a:r>
            <a:b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 темно-синий С</a:t>
            </a: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</a:t>
            </a:r>
            <a:b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Текст на слайдах:</a:t>
            </a: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361950"/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шрифт </a:t>
            </a: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Arial; </a:t>
            </a: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шрифта от 12 до 18; </a:t>
            </a:r>
            <a:b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цвет: темно-синий С</a:t>
            </a: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 </a:t>
            </a:r>
            <a:b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золотистый С</a:t>
            </a: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18, 37, 53, 11; RGB 197, 157, 121; </a:t>
            </a:r>
            <a:b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Иконки</a:t>
            </a: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 </a:t>
            </a:r>
            <a:b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цвет: темно-синий С</a:t>
            </a: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98, 58, 10, 41; RGB 10, 71, 101; </a:t>
            </a:r>
            <a:b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золотистый С</a:t>
            </a:r>
            <a:r>
              <a:rPr lang="en-US" sz="1600" dirty="0">
                <a:solidFill>
                  <a:srgbClr val="073E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MYK 18, 37, 53, 11; RGB 197, 157, 121; </a:t>
            </a:r>
            <a:endParaRPr lang="ru-RU" sz="1600" dirty="0">
              <a:solidFill>
                <a:srgbClr val="073E6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3536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096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24253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14</Words>
  <Application>Microsoft Office PowerPoint</Application>
  <PresentationFormat>Экран (4:3)</PresentationFormat>
  <Paragraphs>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macpro2</dc:creator>
  <cp:lastModifiedBy>библиотекаАтамекен</cp:lastModifiedBy>
  <cp:revision>2</cp:revision>
  <dcterms:created xsi:type="dcterms:W3CDTF">2021-02-10T11:11:49Z</dcterms:created>
  <dcterms:modified xsi:type="dcterms:W3CDTF">2021-02-11T03:53:11Z</dcterms:modified>
</cp:coreProperties>
</file>