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5" r:id="rId2"/>
    <p:sldId id="273" r:id="rId3"/>
    <p:sldId id="284" r:id="rId4"/>
    <p:sldId id="312" r:id="rId5"/>
    <p:sldId id="263" r:id="rId6"/>
    <p:sldId id="279" r:id="rId7"/>
    <p:sldId id="278" r:id="rId8"/>
    <p:sldId id="313" r:id="rId9"/>
    <p:sldId id="280" r:id="rId10"/>
    <p:sldId id="282" r:id="rId11"/>
    <p:sldId id="281" r:id="rId12"/>
    <p:sldId id="262" r:id="rId13"/>
    <p:sldId id="268" r:id="rId14"/>
    <p:sldId id="267" r:id="rId15"/>
    <p:sldId id="275" r:id="rId16"/>
    <p:sldId id="269" r:id="rId17"/>
    <p:sldId id="274" r:id="rId18"/>
    <p:sldId id="276" r:id="rId19"/>
    <p:sldId id="270" r:id="rId20"/>
    <p:sldId id="266" r:id="rId21"/>
    <p:sldId id="271" r:id="rId22"/>
    <p:sldId id="308" r:id="rId23"/>
    <p:sldId id="277" r:id="rId24"/>
    <p:sldId id="264" r:id="rId25"/>
    <p:sldId id="265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871"/>
    <a:srgbClr val="B9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2" autoAdjust="0"/>
  </p:normalViewPr>
  <p:slideViewPr>
    <p:cSldViewPr>
      <p:cViewPr>
        <p:scale>
          <a:sx n="100" d="100"/>
          <a:sy n="100" d="100"/>
        </p:scale>
        <p:origin x="-19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CBFA3-49C1-4299-AC04-A216EDB1B96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A1B3-164E-4767-B173-9A6BF5C25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A1B3-164E-4767-B173-9A6BF5C251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5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A1B3-164E-4767-B173-9A6BF5C251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8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79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44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6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8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4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4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57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1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43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65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0A037-AE7D-4285-92ED-AE052BF312E6}" type="datetimeFigureOut">
              <a:rPr lang="ru-RU" smtClean="0"/>
              <a:t>25.02.2022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5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561565\Downloads\WhatsApp Image 2022-02-17 at 11.44.0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/>
          <a:stretch/>
        </p:blipFill>
        <p:spPr bwMode="auto">
          <a:xfrm>
            <a:off x="6390952" y="1772816"/>
            <a:ext cx="2441446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49389" y="4221089"/>
            <a:ext cx="292457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Даурен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Окапов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Мэлсович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әуендері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фольклорлық-этнографиялық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ән-би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ансамблінің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солисі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Users\561565\Downloads\WhatsApp Image 2022-02-17 at 13.10.5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8526" b="18095"/>
          <a:stretch/>
        </p:blipFill>
        <p:spPr bwMode="auto">
          <a:xfrm>
            <a:off x="3438748" y="1772817"/>
            <a:ext cx="26642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82773" y="4221089"/>
            <a:ext cx="2625827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Сарсенбаева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Сымбат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Бериковна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ҚР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жас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суретшілер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одағының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мүшесі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«Дизайн»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5450" y="4270350"/>
            <a:ext cx="28803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Сапаргалиев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Данияр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Булатович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Менеджмент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Университетінің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департаменті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Users\561565\Desktop\50 жылдық түлектер\ДШжӨ ЖМ\Сапаргалиев Данияр Булатович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0"/>
          <a:stretch/>
        </p:blipFill>
        <p:spPr bwMode="auto">
          <a:xfrm>
            <a:off x="618098" y="1770917"/>
            <a:ext cx="2441734" cy="245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 descr="C:\Users\561565\Desktop\50 жылдық түлектер\ДШжӨ ЖМ\Седов Владими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60" y="1743291"/>
            <a:ext cx="2808311" cy="2467670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41244" y="4323396"/>
            <a:ext cx="3242545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Седов 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Владимир</a:t>
            </a: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Қазақстандық ауыр атлет, 94 кг дейінгі салмақ дәрежесінде әлем чемпионы (2009). Азия чемпионы (2009), Қазақстан чемпионы (2009), (2011), Азия чемпионатының күміс жүлдегері (2011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).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«Дене шынықтыру және спорт»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561565\Desktop\50 жылдық түлектер\ДШжӨ ЖМ\Шалкибеков Аскар Тынышбеко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r="5896"/>
          <a:stretch/>
        </p:blipFill>
        <p:spPr bwMode="auto">
          <a:xfrm>
            <a:off x="1610524" y="1743291"/>
            <a:ext cx="2764061" cy="2467670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34788" y="4323396"/>
            <a:ext cx="2982427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Шалкибеков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Аскар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Тынышбекович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Волейболдан спорт шебері, Жетісу КВК команда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«Дене шынықтыру және спорт»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561565\Desktop\50 жылдық түлектер\ТҒ ЖМ\Абдинов Рау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0" y="2318172"/>
            <a:ext cx="2592288" cy="21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561565\Desktop\50 жылдық түлектер\ТҒ ЖМ\Бекіш Ұлан Абдилкаилұлы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28" y="2318172"/>
            <a:ext cx="2772348" cy="21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3170" y="4516571"/>
            <a:ext cx="386777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Бекіш Ұлан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Абдиликаилұлы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Философия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PhD),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С.Аманжолов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ШҚУ КЕ АҚ,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Басқарма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мүшесі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экономикалық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цифирландыру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мәселелері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проректоры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3311" y="4516570"/>
            <a:ext cx="3798687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Абдинов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Рауан Шарипбаевич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Философия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Х.Досмұхамедов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Атырау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«Экология,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био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нанотехнология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ғылыми-зерттеу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«Экология және табиғат»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4" y="1703165"/>
            <a:ext cx="841838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1703165"/>
            <a:ext cx="8244408" cy="476671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Техникалық </a:t>
            </a:r>
            <a:r>
              <a:rPr lang="kk-K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ғылымдар жоғары мектебінің түлектері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4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36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561565\Desktop\50 жылдық түлектер\ГҒ ЖМ\Абишева Айсулу Турарбек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67" y="2173694"/>
            <a:ext cx="2833621" cy="21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561565\Desktop\50 жылдық түлектер\ГҒ ЖМ\Абызова Айна Маратовн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9"/>
          <a:stretch/>
        </p:blipFill>
        <p:spPr bwMode="auto">
          <a:xfrm>
            <a:off x="503223" y="2173694"/>
            <a:ext cx="2502647" cy="21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3176" y="4418989"/>
            <a:ext cx="2897691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Абдильдинова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Лашын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Батырханқызы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Жетісу университетінің әлеуметтік-гуманитарлық бағыт бойынша білім беру бағдарламасының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оқытушы-дәріскер.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«Тарих»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0867" y="4447038"/>
            <a:ext cx="28336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Абишева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Айсулу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Турарбековна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«Jetisy Media»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КММ бөлімінің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бастығы.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«Журналистика»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098" y="4471735"/>
            <a:ext cx="287807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Абызова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Айна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Маратовна</a:t>
            </a: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Жетісу университеті ректорының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кеңесшісі.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«Қазақ тілі және әдебиеті»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Samal 325\Downloads\1a30b5cc-ecd9-474f-8e60-e7c175446cc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4"/>
          <a:stretch/>
        </p:blipFill>
        <p:spPr bwMode="auto">
          <a:xfrm>
            <a:off x="3366127" y="2173694"/>
            <a:ext cx="2588877" cy="21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558625"/>
            <a:ext cx="7643328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" y="1526041"/>
            <a:ext cx="7524330" cy="50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4939" y="1558625"/>
            <a:ext cx="7123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Гуманитарлық ғылымдар жоғары мектебінің түлектері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561565\Desktop\50 жылдық түлектер\ГҒ ЖМ\Адаева Ерме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9" y="1743291"/>
            <a:ext cx="2552976" cy="22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561565\Desktop\50 жылдық түлектер\ГҒ ЖМ\Айманбекова Айгуль Жетписбаев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43291"/>
            <a:ext cx="2448272" cy="22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61565\Desktop\50 жылдық түлектер\ГҒ ЖМ\Алиұлы Нұрым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88" y="1743291"/>
            <a:ext cx="2880320" cy="22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86" y="4017381"/>
            <a:ext cx="295232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Адаева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Ермек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Назарбаев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университетінің қауымдастырылған профессоры,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ф.ғ.к.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«Қазақ тілі және әдебиеті»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59788" y="4105105"/>
            <a:ext cx="288032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Алиұлы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Нұрым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«Талдықорған қаласының тұрғын үй- коммуналдық шаршуашылық бөлімі» ММ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«Тарих»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0108" y="4105103"/>
            <a:ext cx="300389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Айманбекова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Айгуль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Жетписбаевна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Көксу ауданы әкімінің баспасөз хатшысы, «Нұрлы Көксу» ЖШС директоры – бас редакторы. Көксу аудандық мәслихатының депутаты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«Журналистика»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561565\Desktop\50 жылдық түлектер\ГҒ ЖМ\Алпысбаев Жасұл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01" y="1762128"/>
            <a:ext cx="2568682" cy="25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561565\Desktop\50 жылдық түлектер\ГҒ ЖМ\Арынбекова Жанна Сержанов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2" y="1752771"/>
            <a:ext cx="2705124" cy="25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561565\Desktop\50 жылдық түлектер\ГҒ ЖМ\Далабаева Гульназ Бакытжанов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34051" b="9894"/>
          <a:stretch/>
        </p:blipFill>
        <p:spPr bwMode="auto">
          <a:xfrm>
            <a:off x="6370767" y="1762128"/>
            <a:ext cx="2554250" cy="25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374" y="4307547"/>
            <a:ext cx="309594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Арынбекова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Жанна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Сержановна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облысының өңірлік коммуникациялар қызметі басшысының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«Қазақ тілі және әдебиеті»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2088" y="4329571"/>
            <a:ext cx="3058707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Жасұлан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Турганбекович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ҚР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Мәдениет және спорт министрлігі Баспасөз қызметінің бас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сарапшысы. 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тілі және әдебиеті»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4307547"/>
            <a:ext cx="281020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Далабаева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Гульназ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Бакытжановна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 білім беруді дамыту оқу-әдістемелік орталық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әдіскері.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тілі және әдебиеті»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561565\Desktop\50 жылдық түлектер\ГҒ ЖМ\Асылова Раушан Ома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5" y="1743292"/>
            <a:ext cx="2523832" cy="21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561565\Desktop\50 жылдық түлектер\ГҒ ЖМ\Кенжегаранова Мадина Калкамановна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4"/>
          <a:stretch/>
        </p:blipFill>
        <p:spPr bwMode="auto">
          <a:xfrm>
            <a:off x="3294661" y="1743291"/>
            <a:ext cx="2556889" cy="21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61565\Desktop\50 жылдық түлектер\ГҒ ЖМ\Қаратаева Динара Ғалымбаев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1"/>
          <a:stretch/>
        </p:blipFill>
        <p:spPr bwMode="auto">
          <a:xfrm>
            <a:off x="6310307" y="1743291"/>
            <a:ext cx="2511841" cy="21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818" y="4025176"/>
            <a:ext cx="263046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Асылова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Раушан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Омаровна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 Жетісу университеті, Оқыту және тәрбиелеу әдістемелері БББ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жетекшісі. 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тілі және әдебиеті»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4661" y="3993351"/>
            <a:ext cx="2861515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Кенжегаранова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Мадина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Калкамановна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Халықаралық бизнес университетінің </a:t>
            </a:r>
            <a:r>
              <a:rPr lang="en-US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докторы.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«Ағылшын тілі»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0255" y="3974277"/>
            <a:ext cx="2882210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Қаратаева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Динара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Ғалымбаевна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 университетінің әлеуметтік-гуманитарлық бағыт бойынша білім беру бағдарламасының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оқытушы-дәріскері.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«Тарих»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561565\Desktop\50 жылдық түлектер\ГҒ ЖМ\Ерғабылов Асхат  Бейбіт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6" y="1795960"/>
            <a:ext cx="2697183" cy="23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61565\Desktop\50 жылдық түлектер\ГҒ ЖМ\Ерденбеков Ұлан Құрманұл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14960"/>
          <a:stretch/>
        </p:blipFill>
        <p:spPr bwMode="auto">
          <a:xfrm>
            <a:off x="6300192" y="1777443"/>
            <a:ext cx="2580300" cy="239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561565\Desktop\50 жылдық түлектер\ГҒ ЖМ\Есенбеков Алмат Асхатович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70" y="1777588"/>
            <a:ext cx="2736304" cy="24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17" y="4236122"/>
            <a:ext cx="2765839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Ергабылов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Асхат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Бейбитович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Ақпарат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 қоғамдық министірлігі, Ведомствоаралық үйлестіру және өңірлік өзара іс-қимыл басқармасының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«Тарих»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6339" y="4171538"/>
            <a:ext cx="3492767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Есенбеков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Асхатович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Аудандық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«Алакөл» газетінің жауапты хатшысы, облыстық «Жетісу» газетінің тілшісі. Алакөл аудандық әкімінің сыбайлас жемқорлыққа қарсы іс-қимыл жөніндегі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кеңесшісі.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ҚР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Журналистер одағының мүшесі, Халықаралық Журналистер одағының мүшесі, Әлем жазушылары одағының мүшесі, Халықаралық жазушылар одағының мүшесі,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«Журналистика»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9106" y="4171538"/>
            <a:ext cx="25758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Ерденбеков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лан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Құрманович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Сарқан ауданы әкімінің аппарат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«Тарих»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561565\Desktop\50 жылдық түлектер\ГҒ ЖМ\Еспанов Хасан Рашид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48" y="1772816"/>
            <a:ext cx="2638220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561565\Desktop\50 жылдық түлектер\ГҒ ЖМ\Әміре Жұмабай Оспанұл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8" y="1772816"/>
            <a:ext cx="2609414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561565\Desktop\50 жылдық түлектер\ГҒ ЖМ\Кабдулова Алуа Жанатаевн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r="19906"/>
          <a:stretch/>
        </p:blipFill>
        <p:spPr bwMode="auto">
          <a:xfrm>
            <a:off x="3482554" y="1778304"/>
            <a:ext cx="2601613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8562" y="4270350"/>
            <a:ext cx="28531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Еспанов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Хасан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Рашидович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 «Огни Алатау» газеті бас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редакторының орынбасары.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«Орыс тілі және әдебиеті»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190" y="4304123"/>
            <a:ext cx="283250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Әміреев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Жұмабай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Оспанұлы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облыстық «Жетісу» газеті бас редакторының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«Журналистика»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304123"/>
            <a:ext cx="292069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Кабдулова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Алуа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облысы бойынша білім беруді дамыту оқу-әдістемелік орталығының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«Орыс тілі және әдебиеті» 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561565\Desktop\50 жылдық түлектер\ГҒ ЖМ\Керімбек Болат Бақберген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742476" cy="240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561565\Desktop\50 жылдық түлектер\ГҒ ЖМ\Қасенова Гүлбақы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1"/>
          <a:stretch/>
        </p:blipFill>
        <p:spPr bwMode="auto">
          <a:xfrm>
            <a:off x="3521347" y="1844824"/>
            <a:ext cx="2733744" cy="24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561565\Desktop\50 жылдық түлектер\ГҒ ЖМ\Құдайбергенов Шалқа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b="13201"/>
          <a:stretch/>
        </p:blipFill>
        <p:spPr bwMode="auto">
          <a:xfrm>
            <a:off x="6516216" y="1844824"/>
            <a:ext cx="2378154" cy="240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329023"/>
            <a:ext cx="288649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Керимбеков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Болат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Бакбергенович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«Алматы облысының тілдерді дамыту жөніндегі басқармасының» 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жетекшісі.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 және экономика негіздері»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1347" y="4304129"/>
            <a:ext cx="261300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асенова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Гүлбақыт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Тоқташқызы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облысы әкімі аппараты ұйымдастыру-инспекторлық жұмыс бөлімінде бас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инспектор.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«Филология»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4348" y="4329023"/>
            <a:ext cx="290403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Кудайбергенов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Шалқар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Маликович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 қаласындағы Б.Жолбарысұлы атындағы №18 орта мектеп-лицейінің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«Қазақ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әдебиеті» 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4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561565\Desktop\50 жылдық түлектер\ҚжЭ ЖМ\Қарасаев Бағдат Әбілмәжін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0" y="2099895"/>
            <a:ext cx="2604845" cy="24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561565\Desktop\50 жылдық түлектер\ҚжЭ ЖМ\Турлашов Ляззат Махато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86437"/>
            <a:ext cx="2451720" cy="24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561565\Desktop\50 жылдық түлектер\ҚжЭ ЖМ\Жекенова Нургуль Жекен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29" y="2086437"/>
            <a:ext cx="2714472" cy="250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624926"/>
            <a:ext cx="270674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Қарасаев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Бағдат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Әбілмәжінұлы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Іле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аудандық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аппаратының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әкімі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«Құқықтану» мамандығы бойынша бітірді.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7482" y="4728755"/>
            <a:ext cx="262857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Турлаш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Ляззат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Махатович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қалалық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әкім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9627" y="4696826"/>
            <a:ext cx="31062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Жекенова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Нургуль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Жекеновна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сотының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БАҚ координаторы.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494208"/>
            <a:ext cx="7668344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1494208"/>
            <a:ext cx="7571769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latin typeface="Arial" pitchFamily="34" charset="0"/>
                <a:cs typeface="Arial" pitchFamily="34" charset="0"/>
              </a:rPr>
              <a:t>Құқық және экономика жоғары мектебінің түлектері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C:\Users\561565\Desktop\50 жылдық түлектер\ГҒ ЖМ\Садуакасова Саида Асет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3290"/>
            <a:ext cx="2841946" cy="22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561565\Desktop\50 жылдық түлектер\ГҒ ЖМ\Сейдикенова Алмаш Смайылқызы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743291"/>
            <a:ext cx="2728918" cy="22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00" y="4125202"/>
            <a:ext cx="304519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Садуакасова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Саида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Асетовна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Қазақстан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Республикасы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Президенті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мемлекеттік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басқару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академиясының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Ақтөбе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филиалы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«Қазақ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әдебиеті» мамандығы бойынша бітірді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3790" y="4002090"/>
            <a:ext cx="3301772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Саржігітов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Ерік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Тортаевич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«Алматы облысы білім басқармасының Талдықорған қаласы бойынша білім бөлімі» мемлекеттік мекемесінің «Кешкі (ауысымды) мектеп» коммуналдық мемлекеттік мекемесінің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әдебиеті» 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0914" y="4125202"/>
            <a:ext cx="273819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Сейдикенова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Алмаш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Смайылқызы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Əл-Фараби атындағы ҚазҰУ Халықаралық қатынастар факультеті Дипломатиялық аударма кафедрасы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меңгерушісі.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«Шет тілі:екі шет тілі»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3"/>
          <a:stretch/>
        </p:blipFill>
        <p:spPr bwMode="auto">
          <a:xfrm>
            <a:off x="3323928" y="1743291"/>
            <a:ext cx="2801562" cy="225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561565\Desktop\50 жылдық түлектер\ГҒ ЖМ\Смагулова Самал Алпысбековна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3"/>
          <a:stretch/>
        </p:blipFill>
        <p:spPr bwMode="auto">
          <a:xfrm>
            <a:off x="6309158" y="1844823"/>
            <a:ext cx="2487195" cy="227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561565\Desktop\50 жылдық түлектер\ГҒ ЖМ\Тлеубекова Гүлжан Бөлеген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2" y="1844822"/>
            <a:ext cx="2628488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561565\Desktop\50 жылдық түлектер\ГҒ ЖМ\Смағұлова Жансая Өмірзаққыз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89" y="1844823"/>
            <a:ext cx="2631867" cy="2276356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31420" y="4149080"/>
            <a:ext cx="284267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Смагулова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Самал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Алпысбековна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Жетісу университеті,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«Мансап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 жұмысқа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орналастыру»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орталығының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әдебиеті» мамандығы бойынша бітірді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226717"/>
            <a:ext cx="299038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Тлеубекова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Гульжан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Бөлегеновна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Жетісу университеті т.ғ.к. қауымдастырылған профессор (доцент) оқытушы-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дәріскер.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«Тарих»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97888" y="4188902"/>
            <a:ext cx="321127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Смағұлова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Жансая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Өмірзаққызы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облысы жастар ресурстық орталығының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«Әлеуметтік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желілермен жұмыс және ақпараттық сүйемелдеу» бөлімінің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бастығы. </a:t>
            </a:r>
          </a:p>
          <a:p>
            <a:pPr lvl="0"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«Журналистика»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84" y="1844824"/>
            <a:ext cx="2834336" cy="218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4389" y="4071708"/>
            <a:ext cx="295343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Ахмолдаев Данияр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Турганбекович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Ақсу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ауданы,Қызылағаш ауылы Жансүгіров атындағы орта мектеп КММ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«Тарих»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8" y="1844824"/>
            <a:ext cx="278614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880" y="4109421"/>
            <a:ext cx="2884258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Долаев Самгат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Садырбаевич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 қаласы, Абай атындағы №1 орта мектептің 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«Орыс тілі және әдебиеті» мамандығы бойынша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4824"/>
            <a:ext cx="252216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56177" y="4064387"/>
            <a:ext cx="294303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Курманов Мейржан Муратович</a:t>
            </a:r>
          </a:p>
          <a:p>
            <a:pPr algn="ctr"/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КОМУНИТИПЛЮС</a:t>
            </a:r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мәдени-әлеуметтік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беруді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дамыту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қоры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қоғамдық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қорының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тең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құрылтайшысы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 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«Шет тілі»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561565\Desktop\50 жылдық түлектер\ГҒ ЖМ\Солтанов Қанатбе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7" y="1844824"/>
            <a:ext cx="2392173" cy="22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561565\Desktop\50 жылдық түлектер\ГҒ ЖМ\Тулеужанов Мәуле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82" y="1844824"/>
            <a:ext cx="2788419" cy="22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9"/>
          <a:stretch/>
        </p:blipFill>
        <p:spPr bwMode="auto">
          <a:xfrm>
            <a:off x="3059832" y="1844824"/>
            <a:ext cx="2808312" cy="225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094" y="4156045"/>
            <a:ext cx="2704800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Солтанов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анатбек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Мугалович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Отставкадағы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офицер. ҚР Ұлттық қауіпсіздік комитеті Шекара қызметінің орталық аппаратында қоғаммен байланыс және БАҚ бөлімінің басшысы қызметін атқарған. Университетті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әдебиеті» мамандығы бойынша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4432" y="4229279"/>
            <a:ext cx="282772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Фазылжанова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Анар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Муратовна </a:t>
            </a: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ҚР БжҒМ комитеті А.Байтұрсынұлы атындағы Тіл білімі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институтының директоры.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«Орыс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тілінде оқытпайтын қ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азақ мектептеріндегі орыс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тілі және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әдебиеті»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бітірді.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62178" y="4198963"/>
            <a:ext cx="297620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Толеужанов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Маулен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Толеубекович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Алакөл ауданы әкімінің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орынбасары.</a:t>
            </a:r>
            <a:r>
              <a:rPr lang="kk-KZ" sz="1400" dirty="0">
                <a:solidFill>
                  <a:srgbClr val="2B4871"/>
                </a:solidFill>
              </a:rPr>
              <a:t> 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тілі және әдебиеті»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561565\Desktop\50 жылдық түлектер\ПжП ЖМ\Бейсекенова Гульбаршин Ахметкарим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18" y="2065118"/>
            <a:ext cx="2342927" cy="22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61565\Desktop\50 жылдық түлектер\ПжП ЖМ\Тұрсынбай Ғабит Тұрсынбайұл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080455"/>
            <a:ext cx="2697544" cy="22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3848" y="4325332"/>
            <a:ext cx="291414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Тұрсынбай Ғабит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Тұрсынбайұлы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Қазақстан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халқы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ассамблеясы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төрағасының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хатшылық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меңгерушісі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«Педагогика және психология»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3694" y="4325332"/>
            <a:ext cx="299297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Бейсекенова Гульбаршин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Ахметкаримовна</a:t>
            </a: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Е.Берліқожаұлы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мектептің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директоры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«Мектепке дейінгі оқыту мен тәрбиелеу»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5" y="2049158"/>
            <a:ext cx="2517774" cy="23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2467" y="4370021"/>
            <a:ext cx="30810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Сейлгазинова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Сандугаш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Айтмухановна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бөлімі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ММ №45 «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Арман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балабақшасы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МКҚК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меңгерушісі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«Мектепке дейінгі оқыту мен тәрбиелеу»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512168"/>
            <a:ext cx="8129195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512168"/>
            <a:ext cx="8028938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Arial" pitchFamily="34" charset="0"/>
                <a:cs typeface="Arial" pitchFamily="34" charset="0"/>
              </a:rPr>
              <a:t>Педагогика және психология жоғары мектебінің түлектері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4" y="1940839"/>
            <a:ext cx="2466494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32" y="1927957"/>
            <a:ext cx="237074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48413" y="4149080"/>
            <a:ext cx="266618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Сулейменова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Салтанат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Жанылисовна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мектеп-гимназиясының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Бастауыш оқытудың педагогикасы мен әдістемесі»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904" y="4229707"/>
            <a:ext cx="329300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Оналбекова Балжан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Нуржановна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қаласындағы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 психологиялық-медициналық-педагогикалық консультациясының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меңгерушісі.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«Дефектология»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Кумар Лукмано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7"/>
          <a:stretch/>
        </p:blipFill>
        <p:spPr bwMode="auto">
          <a:xfrm>
            <a:off x="3450385" y="1929755"/>
            <a:ext cx="2745776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50385" y="4149080"/>
            <a:ext cx="266618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Лукманов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Кумар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Алиевич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«Казахи»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КВН командасының танымал ойыншыларының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бірі.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«Бастауыш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оқытудың педагогикасы мен әдістемесі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2" y="2200220"/>
            <a:ext cx="2663186" cy="26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247" y="4847801"/>
            <a:ext cx="270167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Байжуманов Мухтар Казбекович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 технология және бизнес университеті» АҚ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президент –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ректоры.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«Физика және математика»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82" y="2201712"/>
            <a:ext cx="2436864" cy="264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70294" y="4809375"/>
            <a:ext cx="2646040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Тойлыбаева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Гульнар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Кожагуловна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«Нұр Отан» партиясы Алматы облысы бойынша филиалының бірінші орынбасары.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«Физика және математика»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42861"/>
            <a:ext cx="2810202" cy="266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48637" y="4870930"/>
            <a:ext cx="2986797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Ескендиров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Бакытжан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Нурсерикович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«Zhansugurov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college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иректордың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оқу-өндірістік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жұмысы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«Математика»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4111" y="1558625"/>
            <a:ext cx="7656146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678" y="1558625"/>
            <a:ext cx="7545541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Жаратылыстану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жоғары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мектебінің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түлектері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85" y="4239465"/>
            <a:ext cx="3095089" cy="23575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Есенгабылов Ильяс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Жансеркенович</a:t>
            </a:r>
          </a:p>
          <a:p>
            <a:pPr algn="ctr">
              <a:lnSpc>
                <a:spcPct val="115000"/>
              </a:lnSpc>
            </a:pP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Техникалық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ғылымдар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жоғары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мектебінің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деканы.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«Математика-Информатика»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4268134"/>
            <a:ext cx="283168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Жиенбаев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Жомарт Тумарбекович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Педагогикалық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информатика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беру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бағдарламасының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жетекшісі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Математика, 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7" y="1844589"/>
            <a:ext cx="2567030" cy="2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93074" y="4236659"/>
            <a:ext cx="2935109" cy="25668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Назым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Жанатбекқызы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аратылыстану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жоғары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мектебінің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деканы.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«Физика-математика»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24723"/>
          <a:stretch/>
        </p:blipFill>
        <p:spPr bwMode="auto">
          <a:xfrm>
            <a:off x="467544" y="1832227"/>
            <a:ext cx="2555972" cy="24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Жиембаев Жомарт Тумарбекович — Жетысуский Университе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 bwMode="auto">
          <a:xfrm>
            <a:off x="6330640" y="1822792"/>
            <a:ext cx="2585215" cy="24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4"/>
          <a:stretch/>
        </p:blipFill>
        <p:spPr bwMode="auto">
          <a:xfrm>
            <a:off x="502170" y="1743291"/>
            <a:ext cx="2820738" cy="24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4209682"/>
            <a:ext cx="298893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Жанузакова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Бахытбек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Жапаровна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«Zhansugurov college»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директордың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оқу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жұмысы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«Математика және 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60" y="1743291"/>
            <a:ext cx="2492726" cy="243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6322" y="4248511"/>
            <a:ext cx="277387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Битибаева Жазира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Маратовна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Абай атындағы ҚазҰПУ, ғылыми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хатшы.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«Физика және 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66" y="1743291"/>
            <a:ext cx="2438150" cy="246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166563"/>
            <a:ext cx="347954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Ақжолова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Әлия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Әбдірайымқызы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Физика-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математикалық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бағыт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бойынша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беру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бағдарламаларының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жетекшісі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«Математика»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2"/>
          <a:stretch/>
        </p:blipFill>
        <p:spPr bwMode="auto">
          <a:xfrm>
            <a:off x="3171239" y="1762518"/>
            <a:ext cx="2858052" cy="253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0615" y="4299196"/>
            <a:ext cx="30793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Буркитбаева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Улжан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Дуйсенбаевна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С.Торайғыров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университетінің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доцент,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жаратылыстану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факультеті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деканының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ісі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«Биология»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0" b="21989"/>
          <a:stretch/>
        </p:blipFill>
        <p:spPr bwMode="auto">
          <a:xfrm>
            <a:off x="251520" y="1762518"/>
            <a:ext cx="2711091" cy="258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5439" y="4289976"/>
            <a:ext cx="271109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Аимбетов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Айдын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Акапович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«Қазақстан Ғарыш Сапары» ҰК» АҚ басқарма төрағасы.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«Физика және информатика»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8254" y="4289976"/>
            <a:ext cx="292633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Тұрғанбаев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Ришад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Турганбаевич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газетінің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редакторы. ҚР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Ақпарат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саласының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үздігі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Сейдахмет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Бердіқұлов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сыйлықтың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иегері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Математика-информатика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kk-KZ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76" y="1762518"/>
            <a:ext cx="2706687" cy="252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5252" y="4358895"/>
            <a:ext cx="2735707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Нұрсапа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Асқар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Серікұл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қалалық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полиция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басқармасының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бастығы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полиция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полковнигі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561565\Desktop\50 жылдық түлектер\ҚжЭ ЖМ\Асқар Нұрсап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38" y="1826643"/>
            <a:ext cx="2544721" cy="25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561565\Desktop\30 түлек\1. Ермек Алпыс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9" y="1826644"/>
            <a:ext cx="2774283" cy="25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303" y="4463956"/>
            <a:ext cx="265903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Алпысов Ермек Амантаевич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Қарағанды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облысы әкімінің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«Қаржы және кредит»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C:\Users\561565\Desktop\30 түлек\6. Рустам Алпысбае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08" y="1826643"/>
            <a:ext cx="2736304" cy="25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91178" y="4358895"/>
            <a:ext cx="3035996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Алпысбаев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Рустам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Алиевич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Ескелді ауданы әкімінің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аппарат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«Қаржы»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8615" b="34607"/>
          <a:stretch/>
        </p:blipFill>
        <p:spPr bwMode="auto">
          <a:xfrm>
            <a:off x="316088" y="1844823"/>
            <a:ext cx="2815752" cy="237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6088" y="4257400"/>
            <a:ext cx="293236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Кыдырбаева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Галия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Турысбаевна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 атындағы Жетісу университеті,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Үздіксіз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 беру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институтының деканы.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«Физика және информатика»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9871" y="4257400"/>
            <a:ext cx="293407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Адамбекова Айжан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басқармасының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жаңа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технологиялар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инновациялар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бөлімінің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«Математика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 информатика»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C:\Users\561565\Desktop\30 түлек\30. Айжан Адамбеко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2" t="10668" r="13528" b="29483"/>
          <a:stretch/>
        </p:blipFill>
        <p:spPr bwMode="auto">
          <a:xfrm>
            <a:off x="3463130" y="1844823"/>
            <a:ext cx="2467554" cy="237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561565\Desktop\50 жылдық түлектер\Ж ЖМ\Ж ЖМ\Керимбаева Гульжанат Толегенов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62" y="1844823"/>
            <a:ext cx="2592287" cy="24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0612" y="4278415"/>
            <a:ext cx="294938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Керимбаева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Гульжанат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Толегеновна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облыстық білім беру саласындағы ғылыми - тәжірибелік ақпараттық технологиялар орталығы директоры.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«Информатика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819" y="4446941"/>
            <a:ext cx="324036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Ержигитова Майра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Толанбаевна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 агротехникалық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колледжі, Директордың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оқу-өндірістік жұмысы жөніндегі орынбасары.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«Физика және 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C:\Users\561565\Desktop\50 жылдық түлектер\Ж ЖМ\Ж ЖМ\Ержигитова Майра Топанбаев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r="-886" b="23754"/>
          <a:stretch/>
        </p:blipFill>
        <p:spPr bwMode="auto">
          <a:xfrm>
            <a:off x="454562" y="1844824"/>
            <a:ext cx="2965848" cy="25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561565\Desktop\50 жылдық түлектер\Ж ЖМ\Ж ЖМ\Айдарханов Ая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86" y="1844824"/>
            <a:ext cx="2484561" cy="25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55253" y="4423748"/>
            <a:ext cx="276820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Айдарханов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Аян Тілеубекұлы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 қаласындағы «</a:t>
            </a:r>
            <a:r>
              <a:rPr lang="en-US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Innoverse</a:t>
            </a:r>
            <a:r>
              <a:rPr lang="en-US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Tald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qorgan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жеке мектебінің директоры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«География» және «Биология»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4" descr="C:\Users\561565\Desktop\50 жылдық түлектер\Ж ЖМ\Ж ЖМ\Турсынахметова Гульден Акановна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3239"/>
          <a:stretch/>
        </p:blipFill>
        <p:spPr bwMode="auto">
          <a:xfrm>
            <a:off x="6372200" y="1844824"/>
            <a:ext cx="2666185" cy="25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23462" y="4391674"/>
            <a:ext cx="2720255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Турсынахметова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Гулден Акановна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Көксу ауданы, Бесқайнар орта мектебі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директоры. Университетті «Математика және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физика»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561565\Desktop\50 жылдық түлектер\Ж ЖМ\Ж ЖМ\Исабаев Ануа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55" y="1763754"/>
            <a:ext cx="2736304" cy="23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561565\Desktop\50 жылдық түлектер\Ж ЖМ\Ж ЖМ\Нургожаев Шынгыс Болат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/>
          <a:stretch/>
        </p:blipFill>
        <p:spPr bwMode="auto">
          <a:xfrm>
            <a:off x="3414179" y="1749508"/>
            <a:ext cx="2586355" cy="23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0185"/>
            <a:ext cx="2750142" cy="241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81" y="4147239"/>
            <a:ext cx="303785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Смагулов Есенгали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Жексембаевич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Физика-математика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ғылымдарының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кандидаты, педагогика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ғылымдарының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«Математика»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4014" y="4142233"/>
            <a:ext cx="28548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Нұргожаев Шыңғыс Болатұлы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Жоғары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политехникалық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колледжі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орынбасары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«Информатика»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2635" y="4147239"/>
            <a:ext cx="273630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Исабаев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Ануар 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І.Жансүгіров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Тәрбие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үйлестірушісі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«География»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81" y="1844824"/>
            <a:ext cx="2616218" cy="254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C:\Users\561565\Desktop\30 түлек\8. Аманжол Жазықбаев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r="19621" b="9974"/>
          <a:stretch/>
        </p:blipFill>
        <p:spPr bwMode="auto">
          <a:xfrm>
            <a:off x="467544" y="1844824"/>
            <a:ext cx="2736304" cy="255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437112"/>
            <a:ext cx="356455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Жазықбаев Аманжол Токтарович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Отан партиясы Талдықорған қалалық филиалының бірінші орынбасары, облыс әкімінің сыбайлас жемқорлық мәселелері бойынша кеңесшісі, «Жетісу адалдық алаңы» жобалық кеңсесінің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жетекшісі.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«Құқықтану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және «Қаржы»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3364" y="4437112"/>
            <a:ext cx="267806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kk-KZ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Сапаров </a:t>
            </a:r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Елдар Қайсарұлы</a:t>
            </a:r>
          </a:p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облысы жастар саясаты мәселелері басқармасының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«Экономика»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8797" y="4424771"/>
            <a:ext cx="2833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Байбатыткалова Айгуль Сайлаубаевна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Директордың бөлшек бизнес жөніндегі орынбасары «Қазақстан Халық банкі» АҚ, Талдықорған облыстық филиалы.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«Экономикалық менеджмент»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Samal 325\Desktop\PHOTO-2022-02-21-12-44-4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42058" r="806" b="3776"/>
          <a:stretch/>
        </p:blipFill>
        <p:spPr bwMode="auto">
          <a:xfrm>
            <a:off x="6293450" y="1844824"/>
            <a:ext cx="2678064" cy="25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4098" name="Picture 2" descr="C:\Users\561565\Desktop\50 жылдық түлектер\ҚжЭ ЖМ\Бақытов Әділет Бақыт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649934" cy="247240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4099" name="Picture 3" descr="C:\Users\561565\Desktop\50 жылдық түлектер\ҚжЭ ЖМ\Боранбайұлы Ұл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453" y="1844824"/>
            <a:ext cx="2473210" cy="247240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4100" name="Picture 4" descr="C:\Users\561565\Desktop\50 жылдық түлектер\ҚжЭ ЖМ\Дигай Дамир Анатоль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52" y="1844824"/>
            <a:ext cx="2592288" cy="2472407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Прямоугольник 1"/>
          <p:cNvSpPr/>
          <p:nvPr/>
        </p:nvSpPr>
        <p:spPr>
          <a:xfrm>
            <a:off x="179512" y="4345680"/>
            <a:ext cx="302433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Бақытов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Әділет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Бақытович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мамандандырылған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ауданаралық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қылмыстық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істер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жөніндегі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сотының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судьясы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4345681"/>
            <a:ext cx="293473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Боранбайұлы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Ұлан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қу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орындарымен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жастар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үкіметтік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емес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ұйымдарымен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жұмыс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істеу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отбасы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құндылықтарды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дәріптеу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бөлімінің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басшысы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5" y="4317231"/>
            <a:ext cx="288221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Дигай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Дамир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Анатольевич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облыстық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мәслихатының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VII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шақырылым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депутаты.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«Құқықтану» 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561565\Desktop\50 жылдық түлектер\ДШжӨ ЖМ\Айниязов Омиркул Утеген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51" y="2159676"/>
            <a:ext cx="2592288" cy="25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561565\Desktop\50 жылдық түлектер\ДШжӨ ЖМ\Ерболова Гульну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8" y="2159676"/>
            <a:ext cx="2643637" cy="24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2251" y="4680554"/>
            <a:ext cx="2817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Айниязов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Омиркул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Утегенович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Әнші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ҚР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Еңбек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сіңірген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қайраткері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311" y="4732015"/>
            <a:ext cx="3220939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Ерболова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Гульнур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Халықаралық дәрежедегі спорт шебері, үш дүркін Азия чемпионы, екі дүркін әлем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чемпионы.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«Дене шынықтыру және спорт»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561565\Downloads\WhatsApp Image 2022-02-18 at 10.19.28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14492" r="44762" b="11861"/>
          <a:stretch/>
        </p:blipFill>
        <p:spPr bwMode="auto">
          <a:xfrm>
            <a:off x="6273197" y="2159676"/>
            <a:ext cx="2525046" cy="25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199491" y="4667382"/>
            <a:ext cx="294450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Какимова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Лаура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Шариповна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Абай атындағы ҚазҰПУ музыкалық білім және хореография кафедрасының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доценті.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475519"/>
            <a:ext cx="8316418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556" y="1461815"/>
            <a:ext cx="8211049" cy="490376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Arial" pitchFamily="34" charset="0"/>
                <a:cs typeface="Arial" pitchFamily="34" charset="0"/>
              </a:rPr>
              <a:t>Дене шынықтыру және өнер жоғары мектебінің түлектері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:\Users\561565\Desktop\50 жылдық түлектер\ДШжӨ ЖМ\Ермек Сүйеніш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0" r="11084" b="3820"/>
          <a:stretch/>
        </p:blipFill>
        <p:spPr bwMode="auto">
          <a:xfrm>
            <a:off x="6100961" y="1722369"/>
            <a:ext cx="2701678" cy="26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561565\Desktop\50 жылдық түлектер\ДШжӨ ЖМ\Жумабаева Динара Жунисбаевн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377" b="7354"/>
          <a:stretch/>
        </p:blipFill>
        <p:spPr bwMode="auto">
          <a:xfrm>
            <a:off x="3311308" y="1722369"/>
            <a:ext cx="2520280" cy="25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4941" y="4334492"/>
            <a:ext cx="30198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Жумабаева Динара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Жунисбаевна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Самбодан халықаралық дәрежедегі спорт шебері. Самбодан 4 дүркін Азия чемпионы, самбодан әлем чемпионатының күміс жүлдегері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«Дене шынықтыру және спорт» мамандығы бойынша бітірді.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4605" y="4359450"/>
            <a:ext cx="287438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Ермек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Сүйеніш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Бокстан спорт шебері, бокстан AIBA халықаралық санаттағы төрешісі. Үздік төреші — ҚБФ төрешілік комиссиясының төрағасы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«Дене шынықтыру және спорт»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2" y="1722368"/>
            <a:ext cx="2492889" cy="260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30952" y="4334492"/>
            <a:ext cx="2676835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Джанабаев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Кайрат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Темиргалиевич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Алматы облыстық Ауғанстан соғысы ардагерлерінің ұйымы» қоғамдық бірлестігінің төрағасы, Ауған соғысының ардагері.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Дене шынықтыру және спорт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561565\Desktop\50 жылдық түлектер\ПжП ЖМ\Акпарова Жанна Муслим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1179"/>
            <a:ext cx="2572466" cy="25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9609" y="4399671"/>
            <a:ext cx="28083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Акпарова Жанна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Муслимовна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Болашақ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академиясының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доценті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профессоры,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ғылыми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хатшы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Қарағанды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​​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84168" y="4320182"/>
            <a:ext cx="28803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Тулымшакова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Гульниса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Досановна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қаласының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бөлімі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ММ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«№42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балабақшасы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МКҚК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меңгерушіс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51179"/>
            <a:ext cx="2736850" cy="256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68002" y="4276561"/>
            <a:ext cx="311616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Сережкина Татьяна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Владимировна</a:t>
            </a:r>
          </a:p>
          <a:p>
            <a:pPr algn="ctr"/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Философия ғылымдарының кандидаты, доцент, Абылай хан атындағы ҚазМУ-дың тәрбие және әлеуметтік жұмыс жөніндегі проректоры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«Музыкалық білім» </a:t>
            </a:r>
            <a:r>
              <a:rPr lang="kk-KZ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" descr="C:\Users\561565\Desktop\50 жылдық түлектер\ДШжӨ ЖМ\Сережкина Татьяна Владимир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78" y="1751179"/>
            <a:ext cx="2641088" cy="25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0001 Нурдаулет ЖГУ файлы\Adillovich\Шаблон прзентаций\50 лет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1"/>
            <a:ext cx="9144000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561565\Desktop\50 жылдық түлектер\ДШжӨ ЖМ\Кулданов Наурыз Талгат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8"/>
          <a:stretch/>
        </p:blipFill>
        <p:spPr bwMode="auto">
          <a:xfrm>
            <a:off x="6291763" y="1765307"/>
            <a:ext cx="2664296" cy="2425460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561565\Desktop\50 жылдық түлектер\ДШжӨ ЖМ\Қасымбекова Мөлдір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1"/>
          <a:stretch/>
        </p:blipFill>
        <p:spPr bwMode="auto">
          <a:xfrm>
            <a:off x="3370770" y="1750101"/>
            <a:ext cx="2543764" cy="24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561565\Desktop\50 жылдық түлектер\ДШжӨ ЖМ\Мамыров Маулен Сатымбайұлы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395536" y="1750101"/>
            <a:ext cx="2637720" cy="24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75648" y="4313908"/>
            <a:ext cx="306273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Кулданов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Наурыз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Талгатович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Абай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ҚазҰПУ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өнер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мәдениет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спорт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институтының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музыкалық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хореография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кафедрасының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оқытушысы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«Музыкалық білім»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0770" y="4294256"/>
            <a:ext cx="25437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Қасымбекова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Мөлдір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Алматқызы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ҚР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жас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суретшілер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одағының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мүшесі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Университетті 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«Дизайн» 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873" y="4294256"/>
            <a:ext cx="3153046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Мамыров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Маулен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Сатымбайұлы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алуан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еркін күрестен халықаралық дәрежедегі спорт шебері, Еңбек сіңірген спорт шебері (1994). 1991 жылдан А.Бұғыбаевтың жетекшілігімен жаттықты. Қазақстанның 11 дүркін чемпионы (1992 — 2002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kk-KZ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Университетті «Дене шынықтыру және спорт» мамандығы бойынша бітірді</a:t>
            </a:r>
            <a:r>
              <a:rPr lang="kk-KZ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2281</Words>
  <Application>Microsoft Office PowerPoint</Application>
  <PresentationFormat>Экран (4:3)</PresentationFormat>
  <Paragraphs>247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прарп</cp:lastModifiedBy>
  <cp:revision>151</cp:revision>
  <dcterms:created xsi:type="dcterms:W3CDTF">2021-11-26T04:25:05Z</dcterms:created>
  <dcterms:modified xsi:type="dcterms:W3CDTF">2022-02-25T03:47:20Z</dcterms:modified>
</cp:coreProperties>
</file>