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5" r:id="rId2"/>
    <p:sldId id="273" r:id="rId3"/>
    <p:sldId id="284" r:id="rId4"/>
    <p:sldId id="312" r:id="rId5"/>
    <p:sldId id="263" r:id="rId6"/>
    <p:sldId id="279" r:id="rId7"/>
    <p:sldId id="278" r:id="rId8"/>
    <p:sldId id="313" r:id="rId9"/>
    <p:sldId id="280" r:id="rId10"/>
    <p:sldId id="282" r:id="rId11"/>
    <p:sldId id="281" r:id="rId12"/>
    <p:sldId id="262" r:id="rId13"/>
    <p:sldId id="268" r:id="rId14"/>
    <p:sldId id="267" r:id="rId15"/>
    <p:sldId id="275" r:id="rId16"/>
    <p:sldId id="269" r:id="rId17"/>
    <p:sldId id="274" r:id="rId18"/>
    <p:sldId id="276" r:id="rId19"/>
    <p:sldId id="270" r:id="rId20"/>
    <p:sldId id="266" r:id="rId21"/>
    <p:sldId id="271" r:id="rId22"/>
    <p:sldId id="308" r:id="rId23"/>
    <p:sldId id="277" r:id="rId24"/>
    <p:sldId id="264" r:id="rId25"/>
    <p:sldId id="265" r:id="rId26"/>
    <p:sldId id="285" r:id="rId27"/>
    <p:sldId id="286" r:id="rId28"/>
    <p:sldId id="287" r:id="rId29"/>
    <p:sldId id="288" r:id="rId30"/>
    <p:sldId id="289" r:id="rId31"/>
    <p:sldId id="290" r:id="rId32"/>
    <p:sldId id="29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871"/>
    <a:srgbClr val="B99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32" autoAdjust="0"/>
  </p:normalViewPr>
  <p:slideViewPr>
    <p:cSldViewPr>
      <p:cViewPr>
        <p:scale>
          <a:sx n="75" d="100"/>
          <a:sy n="75" d="100"/>
        </p:scale>
        <p:origin x="-2664" y="-8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CBFA3-49C1-4299-AC04-A216EDB1B96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8A1B3-164E-4767-B173-9A6BF5C25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5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11.03.2022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798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11.03.2022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44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11.03.2022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96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11.03.2022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38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11.03.2022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043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11.03.2022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4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11.03.2022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570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11.03.2022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81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11.03.2022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74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11.03.2022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43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A037-AE7D-4285-92ED-AE052BF312E6}" type="datetimeFigureOut">
              <a:rPr lang="ru-RU" smtClean="0"/>
              <a:t>11.03.2022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365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0A037-AE7D-4285-92ED-AE052BF312E6}" type="datetimeFigureOut">
              <a:rPr lang="ru-RU" smtClean="0"/>
              <a:t>11.03.2022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5F283-9016-4271-AE3C-1369D5339A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52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91328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54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561565\Downloads\WhatsApp Image 2022-02-17 at 11.44.0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"/>
          <a:stretch/>
        </p:blipFill>
        <p:spPr bwMode="auto">
          <a:xfrm>
            <a:off x="6390952" y="1751597"/>
            <a:ext cx="2441446" cy="26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83033" y="4433044"/>
            <a:ext cx="2924571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Даурен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Окапов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Мэлсович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Солист фольклорно-этнографического ансамбля песни 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танца «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Талдықорған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әуендері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 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«Музыкальное образование».</a:t>
            </a:r>
          </a:p>
        </p:txBody>
      </p:sp>
      <p:pic>
        <p:nvPicPr>
          <p:cNvPr id="14" name="Picture 3" descr="C:\Users\561565\Downloads\WhatsApp Image 2022-02-17 at 13.10.50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8" t="8526" b="18095"/>
          <a:stretch/>
        </p:blipFill>
        <p:spPr bwMode="auto">
          <a:xfrm>
            <a:off x="3373512" y="1791781"/>
            <a:ext cx="2664296" cy="264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438748" y="4437112"/>
            <a:ext cx="2625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Сарсенбаева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Сымбат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Бериковна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Член Союза молодых художников РК.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Окончила университет по специальности «Дизайн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4433044"/>
            <a:ext cx="31940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Сапаргалиев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Данияр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Булатович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Заместитель директора департамента науки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Алматинского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университета менеджмента.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«Музыкальное образование».</a:t>
            </a:r>
          </a:p>
        </p:txBody>
      </p:sp>
      <p:pic>
        <p:nvPicPr>
          <p:cNvPr id="17" name="Picture 2" descr="C:\Users\561565\Desktop\50 жылдық түлектер\ДШжӨ ЖМ\Сапаргалиев Данияр Булатович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0"/>
          <a:stretch/>
        </p:blipFill>
        <p:spPr bwMode="auto">
          <a:xfrm>
            <a:off x="467544" y="1789882"/>
            <a:ext cx="2592288" cy="264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3" descr="C:\Users\561565\Desktop\50 жылдық түлектер\ДШжӨ ЖМ\Седов Владими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700808"/>
            <a:ext cx="2808311" cy="2633438"/>
          </a:xfrm>
          <a:prstGeom prst="rect">
            <a:avLst/>
          </a:prstGeom>
          <a:noFill/>
          <a:ln>
            <a:solidFill>
              <a:srgbClr val="2B487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5" y="4289028"/>
            <a:ext cx="386777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Седов 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Владимир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Казахстанский тяжелоатлет, чемпион мира в весовой категории до 94 кг (2009). Чемпион Азии (2009), чемпион Казахстана (2009), (2011), серебряный призер чемпионата Азии (2011).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«Физическая культура и спорт».</a:t>
            </a:r>
          </a:p>
        </p:txBody>
      </p:sp>
      <p:pic>
        <p:nvPicPr>
          <p:cNvPr id="16" name="Picture 2" descr="C:\Users\561565\Desktop\50 жылдық түлектер\ДШжӨ ЖМ\Шалкибеков Аскар Тынышбекович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r="5896"/>
          <a:stretch/>
        </p:blipFill>
        <p:spPr bwMode="auto">
          <a:xfrm>
            <a:off x="1331640" y="1659658"/>
            <a:ext cx="2880320" cy="2633438"/>
          </a:xfrm>
          <a:prstGeom prst="rect">
            <a:avLst/>
          </a:prstGeom>
          <a:noFill/>
          <a:ln>
            <a:solidFill>
              <a:srgbClr val="2B487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331640" y="4247217"/>
            <a:ext cx="29824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Шалкибеков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Аскар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Тынышбекович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Мастер спорта по волейболу, руководитель команды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Жетысуского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КВК.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«Физическая культура и спорт».</a:t>
            </a:r>
          </a:p>
        </p:txBody>
      </p:sp>
    </p:spTree>
    <p:extLst>
      <p:ext uri="{BB962C8B-B14F-4D97-AF65-F5344CB8AC3E}">
        <p14:creationId xmlns:p14="http://schemas.microsoft.com/office/powerpoint/2010/main" val="38366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297" y="1584176"/>
            <a:ext cx="8081099" cy="476672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Выпускники Высшей школы технических наук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056942" y="1584176"/>
            <a:ext cx="45719" cy="476672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3074" name="Picture 2" descr="C:\Users\561565\Desktop\50 жылдық түлектер\ТҒ ЖМ\Абдинов Рауа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2244929" cy="217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561565\Desktop\50 жылдық түлектер\ТҒ ЖМ\Бекіш Ұлан Абдилкаилұлы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37" y="2204864"/>
            <a:ext cx="2366628" cy="215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4008" y="4437112"/>
            <a:ext cx="34586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Бекіш Ұлан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Абдиликаилұлы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Доктор философии (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PhD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), НАО ВКУ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С.Аманжолова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Член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правления-проректор по экономическим и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цифровизации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«Информатика».</a:t>
            </a:r>
            <a:endParaRPr lang="ru-RU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437112"/>
            <a:ext cx="3872331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Абдинов</a:t>
            </a:r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Рауан Шарипбаевич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Доктор философии (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PhD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), директор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Научно-исследовательского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института «Экология,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био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- и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нанотехнологии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Атырауского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университета 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Х.Досмухамедова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«Экология и природа».</a:t>
            </a:r>
          </a:p>
        </p:txBody>
      </p:sp>
    </p:spTree>
    <p:extLst>
      <p:ext uri="{BB962C8B-B14F-4D97-AF65-F5344CB8AC3E}">
        <p14:creationId xmlns:p14="http://schemas.microsoft.com/office/powerpoint/2010/main" val="36934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369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 descr="C:\Users\561565\Desktop\50 жылдық түлектер\ГҒ ЖМ\Абишева Айсулу Турарбеков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2761991" cy="249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561565\Desktop\50 жылдық түлектер\ГҒ ЖМ\Абызова Айна Маратовн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9"/>
          <a:stretch/>
        </p:blipFill>
        <p:spPr bwMode="auto">
          <a:xfrm>
            <a:off x="323528" y="2132856"/>
            <a:ext cx="2502647" cy="249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4653136"/>
            <a:ext cx="3366330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Абдильдинова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Лашын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Батырханқызы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Преподаватель-лектор образовательной программы Социально-гуманитарного направления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Жетысуского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университета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4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«История».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84168" y="4653136"/>
            <a:ext cx="2891278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Абишева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Айсулу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Турарбековна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Начальник отдела КГУ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Jetisy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Media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 </a:t>
            </a: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«Журналистика».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653136"/>
            <a:ext cx="2752108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Абызова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Айна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Маратовна</a:t>
            </a: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Советник ректора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Жетысуского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университета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4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«Казахский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литература».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1978" y="1556792"/>
            <a:ext cx="7166266" cy="476672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Выпускники Высшей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школы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гуманитарных наук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164288" y="1556792"/>
            <a:ext cx="45719" cy="476672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8" name="Picture 2" descr="C:\Users\Samal 325\Downloads\1a30b5cc-ecd9-474f-8e60-e7c175446cc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4"/>
          <a:stretch/>
        </p:blipFill>
        <p:spPr bwMode="auto">
          <a:xfrm>
            <a:off x="3203848" y="2132856"/>
            <a:ext cx="2588877" cy="249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C:\Users\561565\Desktop\50 жылдық түлектер\ГҒ ЖМ\Адаева Ерме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3" y="1700808"/>
            <a:ext cx="255297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561565\Desktop\50 жылдық түлектер\ГҒ ЖМ\Айманбекова Айгуль Жетписбаевн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30974"/>
            <a:ext cx="2448272" cy="22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561565\Desktop\50 жылдық түлектер\ГҒ ЖМ\Алиұлы Нұрым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00808"/>
            <a:ext cx="288032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9346" y="4061390"/>
            <a:ext cx="29523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Адаева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Ермек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Ассоциированный профессор Назарбаев университета,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к.ф.н. 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«Казахский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литература».</a:t>
            </a:r>
            <a:endParaRPr lang="kk-KZ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23881" y="4005064"/>
            <a:ext cx="28803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Алиұлы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Нұрым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Руководитель ГУ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«Отдел жилищно-коммунального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хозяйства города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 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«История».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04201" y="3940601"/>
            <a:ext cx="2844315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Айманбекова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Айгуль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Жетписбаевна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Пресс-секретарь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акима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Коксуского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района, директор – главный редактор ТОО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Нурлы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Коксу».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Депутат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Коксуского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районного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маслихата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«Журналистика».</a:t>
            </a: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:\Users\561565\Desktop\50 жылдық түлектер\ГҒ ЖМ\Алпысбаев Жасұла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0808"/>
            <a:ext cx="2568682" cy="256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561565\Desktop\50 жылдық түлектер\ГҒ ЖМ\Арынбекова Жанна Сержановн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24" y="1700808"/>
            <a:ext cx="2705124" cy="255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561565\Desktop\50 жылдық түлектер\ГҒ ЖМ\Далабаева Гульназ Бакытжановн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r="34051" b="9894"/>
          <a:stretch/>
        </p:blipFill>
        <p:spPr bwMode="auto">
          <a:xfrm>
            <a:off x="6370767" y="1747677"/>
            <a:ext cx="2554250" cy="254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113" y="4217020"/>
            <a:ext cx="309594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Арынбекова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Жанна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Сержановна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Заместитель руководителя Региональной службы коммуникаций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области.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«Казахский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литература».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4221088"/>
            <a:ext cx="30587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Алпысбаев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Жасұлан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Турганбекович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Главный эксперт пресс-службы Министерства культуры и спорта РК. Окончил 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«Казахский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литература».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70766" y="4258831"/>
            <a:ext cx="266762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Далабаева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Гульназ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Бакытжановна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Методист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Алматинского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областного учебно-методического центра развития образования.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«Казахский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литература».</a:t>
            </a: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:\Users\561565\Desktop\50 жылдық түлектер\ГҒ ЖМ\Асылова Раушан Омаро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7835"/>
            <a:ext cx="2630466" cy="265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561565\Desktop\50 жылдық түлектер\ГҒ ЖМ\Кенжегаранова Мадина Калкамановна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24"/>
          <a:stretch/>
        </p:blipFill>
        <p:spPr bwMode="auto">
          <a:xfrm>
            <a:off x="3383263" y="1700808"/>
            <a:ext cx="2556889" cy="26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561565\Desktop\50 жылдық түлектер\ГҒ ЖМ\Қаратаева Динара Ғалымбаевн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1"/>
          <a:stretch/>
        </p:blipFill>
        <p:spPr bwMode="auto">
          <a:xfrm>
            <a:off x="6310307" y="1703209"/>
            <a:ext cx="2511841" cy="266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365104"/>
            <a:ext cx="302433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Асылова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Раушан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Омаровна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Жетысуский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методология обучения и воспитания руководитель ОП.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«Казахский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литература».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4365104"/>
            <a:ext cx="28615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Кенжегаранова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Мадина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Калкамановна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международного бизнеса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һ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.D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доктор.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«Английский язык».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4258831"/>
            <a:ext cx="288221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Қаратаева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Динара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Ғалымбаевна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Преподаватель-лектор образовательной программы Социально-гуманитарного направления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Жетысуского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университета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«История».</a:t>
            </a: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561565\Desktop\50 жылдық түлектер\ГҒ ЖМ\Ерғабылов Асхат  Бейбітұл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89224"/>
            <a:ext cx="2630953" cy="245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561565\Desktop\50 жылдық түлектер\ГҒ ЖМ\Ерденбеков Ұлан Құрманұлы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r="14960"/>
          <a:stretch/>
        </p:blipFill>
        <p:spPr bwMode="auto">
          <a:xfrm>
            <a:off x="6417918" y="1700808"/>
            <a:ext cx="2580300" cy="239409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561565\Desktop\50 жылдық түлектер\ГҒ ЖМ\Есенбеков Алмат Асхатович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52" y="1683122"/>
            <a:ext cx="2375083" cy="239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500" y="4157473"/>
            <a:ext cx="2666959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Ергабылов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Асхат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Бейбитович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Руководитель управления межведомственной координации и регионального взаимодействия Министерства информации и общественности. </a:t>
            </a:r>
            <a:endParaRPr lang="ru-RU" sz="14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«История».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90471" y="4135720"/>
            <a:ext cx="3627447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Есенбеков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Асхатович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Ответственный секретарь районной газеты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Алаколь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», корреспондент Областной газеты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Советник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акима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Алакольского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района по противодействию коррупции. Член Союза журналистов РК, член Международного союза журналистов, член Союза писателей мира, член Международного союза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писателей. </a:t>
            </a: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«Журналистика».</a:t>
            </a:r>
            <a:endParaRPr lang="ru-RU" sz="12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17918" y="4276253"/>
            <a:ext cx="257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Ерденбеков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лан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Құрманович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Руководитель аппарата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акима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Сарканского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района. Окончил университет по специальности «История».</a:t>
            </a: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561565\Desktop\50 жылдық түлектер\ГҒ ЖМ\Еспанов Хасан Рашидович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166" y="1724734"/>
            <a:ext cx="2638220" cy="24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561565\Desktop\50 жылдық түлектер\ГҒ ЖМ\Әміре Жұмабай Оспанұл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24734"/>
            <a:ext cx="2609414" cy="24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561565\Desktop\50 жылдық түлектер\ГҒ ЖМ\Кабдулова Алуа Жанатаевн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7" r="19906"/>
          <a:stretch/>
        </p:blipFill>
        <p:spPr bwMode="auto">
          <a:xfrm>
            <a:off x="3419872" y="1724734"/>
            <a:ext cx="2601613" cy="24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28184" y="4217020"/>
            <a:ext cx="285319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Еспанов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Хасан 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Рашидович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Заместитель главного редактора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областной газеты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«Огни Алатау». 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«Русский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литература».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4175209"/>
            <a:ext cx="30089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Әміреев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Жұмабай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Оспанұлы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Заместитель главного редактора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областной газеты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 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«Журналистика».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4217020"/>
            <a:ext cx="2786007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Кабдулова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Алуа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Жанатаевна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 Учебно-методического центра развития образования по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области.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«Русский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литература».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561565\Desktop\50 жылдық түлектер\ГҒ ЖМ\Керімбек Болат Бақбергенұл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2742476" cy="254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561565\Desktop\50 жылдық түлектер\ГҒ ЖМ\Қасенова Гүлбақыт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31"/>
          <a:stretch/>
        </p:blipFill>
        <p:spPr bwMode="auto">
          <a:xfrm>
            <a:off x="3491880" y="1700808"/>
            <a:ext cx="2733744" cy="254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561565\Desktop\50 жылдық түлектер\ГҒ ЖМ\Құдайбергенов Шалқар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b="13201"/>
          <a:stretch/>
        </p:blipFill>
        <p:spPr bwMode="auto">
          <a:xfrm>
            <a:off x="6516216" y="1700808"/>
            <a:ext cx="2378154" cy="254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329023"/>
            <a:ext cx="2742475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Керимбеков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Болат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Бакбергенович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Руководитель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«Управления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по развитию языков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области». 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«Основы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права и экономики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10020" y="4304129"/>
            <a:ext cx="30450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асенова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Гүлбақыт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Тоқташқызы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Главный инспектор отдела организационно-инспекторской работы аппарата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акима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области.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«Филология».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34348" y="4329023"/>
            <a:ext cx="2904038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Кудайбергенов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Шалқар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Маликович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 средней школы-лицея №18 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Б.Жолбарысулы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города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«Казахский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литература».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561565\Desktop\50 жылдық түлектер\ҚжЭ ЖМ\Қарасаев Бағдат Әбілмәжінұл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0" y="2132856"/>
            <a:ext cx="26193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561565\Desktop\50 жылдық түлектер\ҚжЭ ЖМ\Турлашов Ляззат Махатович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064" y="2132856"/>
            <a:ext cx="2585864" cy="26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561565\Desktop\50 жылдық түлектер\ҚжЭ ЖМ\Жекенова Нургуль Жекенов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672" y="2132856"/>
            <a:ext cx="2838867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797152"/>
            <a:ext cx="2706743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Карасаев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Багдат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Абильмажинович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Аким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аппарата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Илийского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района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«Юриспруденция».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57482" y="4797152"/>
            <a:ext cx="2628574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Турлашов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Ляззат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Махатович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Заместитель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акима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города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«Юриспруденция».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26002" y="4797152"/>
            <a:ext cx="32314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Жекенова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Нургуль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Жекеновна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Координатор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СМИ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Алматинского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областного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суда. 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«Юриспруденция».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15151" y="1584176"/>
            <a:ext cx="7586920" cy="476672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Выпускники Высшей школы права и экономики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571769" y="1584176"/>
            <a:ext cx="45719" cy="476672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C:\Users\561565\Desktop\50 жылдық түлектер\ГҒ ЖМ\Садуакасова Саида Асетов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1" y="1743291"/>
            <a:ext cx="2702474" cy="233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561565\Desktop\50 жылдық түлектер\ГҒ ЖМ\Сейдикенова Алмаш Смайылқызы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1743291"/>
            <a:ext cx="2590429" cy="240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123" y="4114815"/>
            <a:ext cx="2885879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Садуакасова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Саида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Асетовна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 Актюбинского областного филиала Академии государственного управления при Президенте Республики Казахстан.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«Казахский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литература».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52677" y="4084617"/>
            <a:ext cx="2880319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Саржігітов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Ерік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Тортаевич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КГУ «Вечерняя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(сменная)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школа» ГУ «Отдел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образования по городу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управления образования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области». 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«Казахский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литература».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4084617"/>
            <a:ext cx="3026227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Сейдикенова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Алмаш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Смайылқызы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Заведующий кафедрой дипломатического перевода факультета международных отношений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КазНУ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им.Аль-Фараби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специальности «Иностранный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язык:два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иностранных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языка».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3"/>
          <a:stretch/>
        </p:blipFill>
        <p:spPr bwMode="auto">
          <a:xfrm>
            <a:off x="3296504" y="1743291"/>
            <a:ext cx="2801562" cy="233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561565\Desktop\50 жылдық түлектер\ГҒ ЖМ\Смагулова Самал Алпысбековна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3"/>
          <a:stretch/>
        </p:blipFill>
        <p:spPr bwMode="auto">
          <a:xfrm>
            <a:off x="6298647" y="1700808"/>
            <a:ext cx="248719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561565\Desktop\50 жылдық түлектер\ГҒ ЖМ\Тлеубекова Гүлжан Бөлегенов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26284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561565\Desktop\50 жылдық түлектер\ГҒ ЖМ\Смағұлова Жансая Өмірзаққызы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28709"/>
            <a:ext cx="2631867" cy="2564387"/>
          </a:xfrm>
          <a:prstGeom prst="rect">
            <a:avLst/>
          </a:prstGeom>
          <a:noFill/>
          <a:ln>
            <a:solidFill>
              <a:srgbClr val="2B487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73484" y="4293096"/>
            <a:ext cx="2790095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Смагулова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Самал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Алпысбековна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«Центра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карьеры 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трудоустройства»,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Жетысуского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университета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«Казахский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литература».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625" y="4365104"/>
            <a:ext cx="2905119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Тлеубекова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Гульжан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Бөлегеновна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Жетысуский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к.и.н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ассоциированный профессор (доцент) преподаватель - лектор.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«История».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2523" y="4309933"/>
            <a:ext cx="3185661" cy="24314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52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Смағұлова</a:t>
            </a:r>
            <a:r>
              <a:rPr lang="ru-RU" sz="152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2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Жансая</a:t>
            </a:r>
            <a:r>
              <a:rPr lang="ru-RU" sz="152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2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Өмірзаққызы</a:t>
            </a:r>
            <a:endParaRPr lang="ru-RU" sz="152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52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Начальник отдела </a:t>
            </a:r>
            <a:r>
              <a:rPr lang="ru-RU" sz="152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«Работа </a:t>
            </a:r>
            <a:r>
              <a:rPr lang="ru-RU" sz="152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 социальными сетями и информационное сопровождение» Молодежного ресурсного центра </a:t>
            </a:r>
            <a:r>
              <a:rPr lang="ru-RU" sz="152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52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области. </a:t>
            </a:r>
            <a:endParaRPr lang="ru-RU" sz="152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52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52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«Журналистика».</a:t>
            </a:r>
            <a:endParaRPr lang="ru-RU" sz="152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83" y="1628800"/>
            <a:ext cx="247862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20139" y="4365104"/>
            <a:ext cx="264196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Ахмолдаев Данияр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Турганбекович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 средней школы имени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Жансугурова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села Кызылагаш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Аксуского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района.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«История».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39" y="1628800"/>
            <a:ext cx="257489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0300" y="4365104"/>
            <a:ext cx="2884258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Долаев Самгат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Садырбаевич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 средней школы №1 имени Абая города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«Русский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литература».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00808"/>
            <a:ext cx="266618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62105" y="4258831"/>
            <a:ext cx="3137102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Курманов Мейржан Муратович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Соучредитель и директор общественного фонда "Фонд культурно-социального и образовательного развития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«КОМУНИТИПЛЮС».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университет по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специальности «Иностранный язык».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561565\Desktop\50 жылдық түлектер\ГҒ ЖМ\Солтанов Қанатбе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6" y="1760016"/>
            <a:ext cx="2523392" cy="289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561565\Desktop\50 жылдық түлектер\ГҒ ЖМ\Тулеужанов Мәуле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82" y="1748250"/>
            <a:ext cx="2788419" cy="290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29"/>
          <a:stretch/>
        </p:blipFill>
        <p:spPr bwMode="auto">
          <a:xfrm>
            <a:off x="3203847" y="1760017"/>
            <a:ext cx="2591043" cy="288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094" y="4567187"/>
            <a:ext cx="2967738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Солтанов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анатбек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Мугалович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Офицер в отставке. Работал руководителем отдела по связям с общественностью и СМИ центрального аппарата пограничной службы Комитета национальной безопасности РК. </a:t>
            </a:r>
            <a:endParaRPr lang="ru-RU" sz="14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«Казахский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литература».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4638615"/>
            <a:ext cx="3002345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Фазылжанова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Анар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Муратовна </a:t>
            </a: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 Института языкознания имени 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А.Байтурсынова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Комитета МОН РК. </a:t>
            </a:r>
            <a:endParaRPr lang="ru-RU" sz="14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«Русский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литература в казахских школах с нерусским языком обучения».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62178" y="4636874"/>
            <a:ext cx="2976208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Толеужанов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Маулен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Толеубекович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Заместитель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акима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Алакольского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района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«Казахский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язык и литература».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4353" y="1584176"/>
            <a:ext cx="8569436" cy="476672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Выпускники Высшей ш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колы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педагогики и психологии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788" y="1556792"/>
            <a:ext cx="666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561565\Desktop\50 жылдық түлектер\ПжП ЖМ\Бейсекенова Гульбаршин Ахметкаримовн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37" y="2116249"/>
            <a:ext cx="2486943" cy="23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561565\Desktop\50 жылдық түлектер\ПжП ЖМ\Тұрсынбай Ғабит Тұрсынбайұлы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2132856"/>
            <a:ext cx="2697544" cy="22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03847" y="4381941"/>
            <a:ext cx="2914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Тұрсынбай Ғабит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Тұрсынбайұлы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Заместитель председателя, заведующий секретариатом областной Ассамблеи народа Казахстана. Окончил университет по специальности «Педагогика и психология».</a:t>
            </a:r>
            <a:endParaRPr lang="ru-RU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7996" y="4463241"/>
            <a:ext cx="302600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Бейсекенова Гульбаршин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Ахметкаримовна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средней школы №11 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Е.Берликожаулы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города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«Дошкольное обучение и воспитание».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9" y="2116249"/>
            <a:ext cx="2517774" cy="23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79513" y="4361036"/>
            <a:ext cx="302433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Сейлгазинова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Сандугаш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Айтмухановна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Заведующий ГККП» детский сад №45 «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Арман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ГУ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«Отдел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образования города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 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«Дошкольное обучение и воспитание».</a:t>
            </a: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4" y="1788038"/>
            <a:ext cx="2343798" cy="236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72816"/>
            <a:ext cx="2370747" cy="236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372200" y="4164195"/>
            <a:ext cx="266618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Сулейменова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Салтанат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Жанылисовна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 средней школы-гимназии №16 г.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«Педагогика и методика начального обучения».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2022" y="4145012"/>
            <a:ext cx="329300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Оналбекова Балжан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Нуржановна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Заведующая «Областной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психолого-медико-педагогической консультацией №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2»  Г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университет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по специальности «Дефектология».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 descr="Кумар Лукманов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7"/>
          <a:stretch/>
        </p:blipFill>
        <p:spPr bwMode="auto">
          <a:xfrm>
            <a:off x="3410590" y="1788038"/>
            <a:ext cx="2745776" cy="236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15028" y="4145012"/>
            <a:ext cx="26661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Лукманов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Кумар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Алиевич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Один из известных игроков команды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КВН «Казахи». 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«Педагогика и методика начального обучения».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79" y="1584176"/>
            <a:ext cx="7603346" cy="476672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latin typeface="Arial" pitchFamily="34" charset="0"/>
                <a:cs typeface="Arial" pitchFamily="34" charset="0"/>
              </a:rPr>
              <a:t>Выпускники Высшей школы естествознания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10424" y="1584176"/>
            <a:ext cx="45719" cy="476672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2" y="2149571"/>
            <a:ext cx="2663186" cy="264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2170" y="4853478"/>
            <a:ext cx="2701678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Байжуманов Мухтар Казбекович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Президент – ректор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АО «Казахский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технологии и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бизнеса».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университет по специальности «Физика и математика».</a:t>
            </a:r>
            <a:endParaRPr lang="ru-RU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2149571"/>
            <a:ext cx="2436864" cy="264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37861" y="4833153"/>
            <a:ext cx="264604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Тойлыбаева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Гульнар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Кожагуловна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Первый заместитель филиала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партии «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Нұр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Отан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области.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«Физика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математика».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2646"/>
            <a:ext cx="2810202" cy="266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51589" y="4853478"/>
            <a:ext cx="2986797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Ескендиров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Бакытжан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Нурсерикович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Заместитель директора по учебно-производственной работе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hansugurov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college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им. 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4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«Математика».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4180666"/>
            <a:ext cx="3095089" cy="26407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Есенгабылов Ильяс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Жансеркенович</a:t>
            </a:r>
          </a:p>
          <a:p>
            <a:pPr algn="ctr">
              <a:lnSpc>
                <a:spcPct val="115000"/>
              </a:lnSpc>
            </a:pP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Жетысуский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декан Высшей школы технических наук.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«Математика-Информатика».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62422" y="4186823"/>
            <a:ext cx="3170242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Жиенбаев </a:t>
            </a:r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Жомарт Тумарбекович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Жетысуский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 имени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Руководитель образовательной программы педагогическая информатика.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Математика,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информатика».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44" y="1725535"/>
            <a:ext cx="2567030" cy="242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47236" y="4180666"/>
            <a:ext cx="2711046" cy="25668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Жанатбекова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Назым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Жанатбекқызы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Жетысуский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декан Высшей школы естествознания.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«Физика-математика».</a:t>
            </a:r>
            <a:endParaRPr lang="ru-RU" sz="1600" b="1" dirty="0">
              <a:solidFill>
                <a:srgbClr val="2B4871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24723"/>
          <a:stretch/>
        </p:blipFill>
        <p:spPr bwMode="auto">
          <a:xfrm>
            <a:off x="467544" y="1713173"/>
            <a:ext cx="2555972" cy="243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Жиембаев Жомарт Тумарбекович — Жетысуский Университе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51"/>
          <a:stretch/>
        </p:blipFill>
        <p:spPr bwMode="auto">
          <a:xfrm>
            <a:off x="6265719" y="1735213"/>
            <a:ext cx="2585215" cy="241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14"/>
          <a:stretch/>
        </p:blipFill>
        <p:spPr bwMode="auto">
          <a:xfrm>
            <a:off x="6214820" y="1773007"/>
            <a:ext cx="2820738" cy="270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27643" y="4501552"/>
            <a:ext cx="3210743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Жанузакова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Бахытбек </a:t>
            </a:r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Жапаровна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Заместитель директора по учебной работе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hansugurov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college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им.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«Физика».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4437463"/>
            <a:ext cx="22576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Битибаева Жазира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Маратовна</a:t>
            </a: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КазНПУ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им. Абая,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главный ученый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секретарь.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«Математика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 информатика».</a:t>
            </a:r>
            <a:endParaRPr lang="ru-RU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0" y="1743291"/>
            <a:ext cx="2438150" cy="269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3653" y="4478768"/>
            <a:ext cx="3314257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Ақжолова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Әлия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Әбдірайымқызы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Жетысуский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руководитель образовательных программ физико-математического направления.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«Математика».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10" y="1742919"/>
            <a:ext cx="2627313" cy="269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52"/>
          <a:stretch/>
        </p:blipFill>
        <p:spPr bwMode="auto">
          <a:xfrm>
            <a:off x="3142974" y="1772816"/>
            <a:ext cx="2858052" cy="231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4974" y="4183518"/>
            <a:ext cx="2991369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Буркитбаева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Улжан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Дуйсенбаевна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С.Торайгырова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доктор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PhD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доцент, заместитель декана естественнонаучного факультета по учебной работе.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«Биология».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0" b="21989"/>
          <a:stretch/>
        </p:blipFill>
        <p:spPr bwMode="auto">
          <a:xfrm>
            <a:off x="251519" y="1772816"/>
            <a:ext cx="2711091" cy="231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19" y="4183518"/>
            <a:ext cx="267600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Аимбетов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Айдын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Акапович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Председатель правления АО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«НК «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Қазақстан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Ғарыш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Сапары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 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«Физика и информатика».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968756" y="4060408"/>
            <a:ext cx="3203295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Тұрғанбаев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Ришад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Турганбаевич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Редактор отдела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областной газеты "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". Отличник информационной сферы РК, обладатель премии имени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Сейдахмета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Бердикулова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университет по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специальности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Математика-информатика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"/>
          <a:stretch/>
        </p:blipFill>
        <p:spPr bwMode="auto">
          <a:xfrm>
            <a:off x="6242087" y="1772816"/>
            <a:ext cx="2711091" cy="231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909534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4146" y="4330602"/>
            <a:ext cx="27357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Нұрсапа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Асқар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Серікұл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ы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Начальник управления полиции города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полковник полиции.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«Юриспруденция».</a:t>
            </a:r>
          </a:p>
        </p:txBody>
      </p:sp>
      <p:pic>
        <p:nvPicPr>
          <p:cNvPr id="22530" name="Picture 2" descr="C:\Users\561565\Desktop\50 жылдық түлектер\ҚжЭ ЖМ\Асқар Нұрсапа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745" y="1695765"/>
            <a:ext cx="2544721" cy="263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561565\Desktop\30 түлек\1. Ермек Алпыс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27" y="1743291"/>
            <a:ext cx="2774283" cy="258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4330602"/>
            <a:ext cx="28464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Алпысов Ермек Амантаевич 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Заместитель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акима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Карагандинской области.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«Финансы и кредит».</a:t>
            </a:r>
          </a:p>
        </p:txBody>
      </p:sp>
      <p:pic>
        <p:nvPicPr>
          <p:cNvPr id="22532" name="Picture 4" descr="C:\Users\561565\Desktop\30 түлек\6. Рустам Алпысбае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743291"/>
            <a:ext cx="2736304" cy="258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16203" y="4330602"/>
            <a:ext cx="3035996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Алпысбаев </a:t>
            </a:r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Рустам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Алиевич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Руководитель аппарата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акима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Ескельдинского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района.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«Финансы»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" r="8615" b="34607"/>
          <a:stretch/>
        </p:blipFill>
        <p:spPr bwMode="auto">
          <a:xfrm>
            <a:off x="467544" y="1758639"/>
            <a:ext cx="2592288" cy="252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3" y="4309765"/>
            <a:ext cx="288032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Кыдырбаева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Галия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Турысбаевна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Жетысуский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университет имени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декан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Института непрерывного образования.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«Физика и информатика».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59831" y="4303454"/>
            <a:ext cx="3025805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Адамбекова Айжан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Управления образования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области руководитель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отдела среднего образования, новых технологий и инноваций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«Математика и информатика».</a:t>
            </a:r>
            <a:endParaRPr lang="ru-RU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2" name="Picture 4" descr="C:\Users\561565\Desktop\30 түлек\30. Айжан Адамбеков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2" t="10668" r="13528" b="29483"/>
          <a:stretch/>
        </p:blipFill>
        <p:spPr bwMode="auto">
          <a:xfrm>
            <a:off x="3338222" y="1758639"/>
            <a:ext cx="260192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561565\Desktop\50 жылдық түлектер\Ж ЖМ\Ж ЖМ\Керимбаева Гульжанат Толегеновн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65043"/>
            <a:ext cx="2592287" cy="253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85636" y="4303455"/>
            <a:ext cx="3021397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Керимбаева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Гульжанат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Толегеновна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Алматинского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областного центра научно - практических информационных технологий в области образования.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«Информатика».</a:t>
            </a:r>
          </a:p>
        </p:txBody>
      </p:sp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7025" y="4532738"/>
            <a:ext cx="3420027" cy="1708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5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Ержигитова Майра </a:t>
            </a:r>
            <a:r>
              <a:rPr lang="kk-KZ" sz="15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Толанбаевна</a:t>
            </a:r>
          </a:p>
          <a:p>
            <a:pPr algn="ctr"/>
            <a:r>
              <a:rPr lang="ru-RU" sz="15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Талдыкорганский</a:t>
            </a:r>
            <a:r>
              <a:rPr lang="ru-RU" sz="15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агротехнический колледж, заместитель директора по учебно-производственной работе. </a:t>
            </a:r>
            <a:endParaRPr lang="ru-RU" sz="15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5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5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«Физика и информатика».</a:t>
            </a:r>
          </a:p>
        </p:txBody>
      </p:sp>
      <p:pic>
        <p:nvPicPr>
          <p:cNvPr id="28674" name="Picture 2" descr="C:\Users\561565\Desktop\50 жылдық түлектер\Ж ЖМ\Ж ЖМ\Ержигитова Майра Топанбаевн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1" r="-886" b="23754"/>
          <a:stretch/>
        </p:blipFill>
        <p:spPr bwMode="auto">
          <a:xfrm>
            <a:off x="323528" y="1761221"/>
            <a:ext cx="29658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561565\Desktop\50 жылдық түлектер\Ж ЖМ\Ж ЖМ\Айдарханов Ая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30" y="1789193"/>
            <a:ext cx="2484561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09630" y="4516571"/>
            <a:ext cx="258854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5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Айдарханов </a:t>
            </a:r>
            <a:r>
              <a:rPr lang="kk-KZ" sz="15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Аян Тілеубекұлы </a:t>
            </a:r>
            <a:endParaRPr lang="ru-RU" sz="15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5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 частной школы </a:t>
            </a:r>
            <a:r>
              <a:rPr lang="ru-RU" sz="15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5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Innoverse</a:t>
            </a:r>
            <a:r>
              <a:rPr lang="ru-RU" sz="15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Taldуqorgan</a:t>
            </a:r>
            <a:r>
              <a:rPr lang="ru-RU" sz="15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города </a:t>
            </a:r>
            <a:r>
              <a:rPr lang="ru-RU" sz="15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</a:t>
            </a:r>
            <a:r>
              <a:rPr lang="ru-RU" sz="15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Окончил университет по специальностям «География» и «Биология».</a:t>
            </a:r>
          </a:p>
        </p:txBody>
      </p:sp>
      <p:pic>
        <p:nvPicPr>
          <p:cNvPr id="28676" name="Picture 4" descr="C:\Users\561565\Desktop\50 жылдық түлектер\Ж ЖМ\Ж ЖМ\Турсынахметова Гульден Акановна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13239"/>
          <a:stretch/>
        </p:blipFill>
        <p:spPr bwMode="auto">
          <a:xfrm>
            <a:off x="6372200" y="1806751"/>
            <a:ext cx="2666185" cy="270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18130" y="4516571"/>
            <a:ext cx="2720255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5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Турсынахметова </a:t>
            </a:r>
            <a:r>
              <a:rPr lang="kk-KZ" sz="15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Гулден Акановна</a:t>
            </a:r>
          </a:p>
          <a:p>
            <a:pPr algn="ctr"/>
            <a:r>
              <a:rPr lang="ru-RU" sz="15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Директор </a:t>
            </a:r>
            <a:r>
              <a:rPr lang="ru-RU" sz="15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Бескайнарской</a:t>
            </a:r>
            <a:r>
              <a:rPr lang="ru-RU" sz="15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средней школы </a:t>
            </a:r>
            <a:r>
              <a:rPr lang="ru-RU" sz="15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Коксуского</a:t>
            </a:r>
            <a:r>
              <a:rPr lang="ru-RU" sz="15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района. </a:t>
            </a:r>
            <a:endParaRPr lang="ru-RU" sz="15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5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5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«Математика и физика».</a:t>
            </a:r>
          </a:p>
        </p:txBody>
      </p:sp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561565\Desktop\50 жылдық түлектер\Ж ЖМ\Ж ЖМ\Исабаев Ануа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926" y="1772816"/>
            <a:ext cx="2736304" cy="25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561565\Desktop\50 жылдық түлектер\Ж ЖМ\Ж ЖМ\Нургожаев Шынгыс Болатович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1"/>
          <a:stretch/>
        </p:blipFill>
        <p:spPr bwMode="auto">
          <a:xfrm>
            <a:off x="3351764" y="1773593"/>
            <a:ext cx="2586355" cy="250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2607786" cy="250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6909" y="4076978"/>
            <a:ext cx="3037851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Смагулов Есенгали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Жексембаевич</a:t>
            </a:r>
          </a:p>
          <a:p>
            <a:pPr algn="ctr"/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Жетысуский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кандидат физико-математических наук, доктор педагогических наук.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Математика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17513" y="4323199"/>
            <a:ext cx="285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Нұргожаев Шыңғыс Болатұлы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Заместитель директора высшего политехнического колледжа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города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«Информатика».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73958" y="4323198"/>
            <a:ext cx="28562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Исабаев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Ануар </a:t>
            </a:r>
          </a:p>
          <a:p>
            <a:pPr algn="ctr"/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Жетысуский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И.Жансугурова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координатор по воспитательной работе. Окончил университет по специальности «География».</a:t>
            </a:r>
          </a:p>
        </p:txBody>
      </p:sp>
    </p:spTree>
    <p:extLst>
      <p:ext uri="{BB962C8B-B14F-4D97-AF65-F5344CB8AC3E}">
        <p14:creationId xmlns:p14="http://schemas.microsoft.com/office/powerpoint/2010/main" val="12577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18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547" y="1700808"/>
            <a:ext cx="2616218" cy="291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 descr="C:\Users\561565\Desktop\30 түлек\8. Аманжол Жазықбаев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8" r="19621" b="9974"/>
          <a:stretch/>
        </p:blipFill>
        <p:spPr bwMode="auto">
          <a:xfrm>
            <a:off x="467544" y="1700809"/>
            <a:ext cx="254714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4653136"/>
            <a:ext cx="3512547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Жазықбаев Аманжол Токтарович </a:t>
            </a: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Первый заместитель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Талдыкорганского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городского филиала партии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Нұр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Отан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»,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советник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акима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области по вопросам коррупции, руководитель проектного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офиса «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Жетісу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адалдық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алаңы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университет по специальностям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«Юриспруденция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 и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«Финансы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93450" y="4653136"/>
            <a:ext cx="2678064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kk-KZ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Сапаров </a:t>
            </a:r>
            <a:r>
              <a:rPr lang="kk-KZ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Елдар Қайсарұлы</a:t>
            </a:r>
          </a:p>
          <a:p>
            <a:pPr algn="ctr"/>
            <a:r>
              <a:rPr lang="kk-KZ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Руководитель управления по вопросам молодежной политики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области. </a:t>
            </a:r>
            <a:endParaRPr lang="ru-RU" sz="14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«Экономика».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7864" y="4581128"/>
            <a:ext cx="3024336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Байбатыткалова Айгуль Сайлаубаевна </a:t>
            </a: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Заместитель директора по розничному бизнесу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АО «Народный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банк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Казахстана»,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Талдыкорганский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областной филиал. </a:t>
            </a:r>
            <a:endParaRPr lang="ru-RU" sz="14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кономический менеджмент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</a:t>
            </a:r>
          </a:p>
        </p:txBody>
      </p:sp>
      <p:pic>
        <p:nvPicPr>
          <p:cNvPr id="2" name="Picture 2" descr="C:\Users\Samal 325\Desktop\PHOTO-2022-02-21-12-44-4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42058" r="806" b="3776"/>
          <a:stretch/>
        </p:blipFill>
        <p:spPr bwMode="auto">
          <a:xfrm>
            <a:off x="6293449" y="1700808"/>
            <a:ext cx="2678064" cy="291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15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561565\Desktop\50 жылдық түлектер\ҚжЭ ЖМ\Бақытов Әділет Бақытович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2649934" cy="273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561565\Desktop\50 жылдық түлектер\ҚжЭ ЖМ\Боранбайұлы Ұла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29" y="1728117"/>
            <a:ext cx="2634815" cy="278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561565\Desktop\50 жылдық түлектер\ҚжЭ ЖМ\Дигай Дамир Анатольевич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752" y="1728117"/>
            <a:ext cx="2592288" cy="278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505052"/>
            <a:ext cx="279395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Бақытов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Әділет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Бақытович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Судья межрайонного специализированного уголовного суда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области. 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специальности «Юриспруденция»</a:t>
            </a:r>
            <a:r>
              <a:rPr lang="kk-KZ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25229" y="4508130"/>
            <a:ext cx="3384376" cy="23052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Боранбайұлы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Ұлан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2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Руководитель отдела по работе с учебным заведениями, молодежными неправительственными организациями и популяризации семейных ценностей управление по вопросам молодежной политики </a:t>
            </a:r>
            <a:r>
              <a:rPr lang="ru-RU" sz="142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42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2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области. </a:t>
            </a:r>
            <a:endParaRPr lang="ru-RU" sz="142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2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42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«Юриспруденция</a:t>
            </a:r>
            <a:r>
              <a:rPr lang="ru-RU" sz="142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</a:t>
            </a:r>
            <a:endParaRPr lang="ru-RU" sz="142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56175" y="4509120"/>
            <a:ext cx="2882211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Дигай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Дамир 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Анатольевич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Депутат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Алматинского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областного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маслихата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VII созыва.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«Юриспруденция».</a:t>
            </a:r>
          </a:p>
        </p:txBody>
      </p:sp>
    </p:spTree>
    <p:extLst>
      <p:ext uri="{BB962C8B-B14F-4D97-AF65-F5344CB8AC3E}">
        <p14:creationId xmlns:p14="http://schemas.microsoft.com/office/powerpoint/2010/main" val="2901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552" y="1512168"/>
            <a:ext cx="8244960" cy="476672"/>
          </a:xfrm>
          <a:prstGeom prst="rect">
            <a:avLst/>
          </a:prstGeom>
          <a:solidFill>
            <a:srgbClr val="2B487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Выпускники Высшей школы физической культуры и искусства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244408" y="1512168"/>
            <a:ext cx="45719" cy="476672"/>
          </a:xfrm>
          <a:prstGeom prst="rect">
            <a:avLst/>
          </a:prstGeom>
          <a:solidFill>
            <a:srgbClr val="B99B7A"/>
          </a:solidFill>
          <a:ln>
            <a:solidFill>
              <a:srgbClr val="B99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16386" name="Picture 2" descr="C:\Users\561565\Desktop\50 жылдық түлектер\ДШжӨ ЖМ\Айниязов Омиркул Утегенович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77144"/>
            <a:ext cx="2592288" cy="24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561565\Desktop\50 жылдық түлектер\ДШжӨ ЖМ\Ерболова Гульну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32355"/>
            <a:ext cx="2643637" cy="247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29390" y="4535249"/>
            <a:ext cx="28172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Айниязов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Омиркул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Утегенович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Певец, заслуженный деятель РК.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«Музыкальное образование».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505052"/>
            <a:ext cx="316361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Ерболова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Гульнур</a:t>
            </a:r>
            <a:endParaRPr lang="ru-RU" sz="16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Мастер спорта международного класса, трехкратная чемпионка Азии, двух кратная чемпионка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мира.  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«Физическая культура и спорт».</a:t>
            </a:r>
          </a:p>
        </p:txBody>
      </p:sp>
      <p:pic>
        <p:nvPicPr>
          <p:cNvPr id="16" name="Picture 2" descr="C:\Users\561565\Downloads\WhatsApp Image 2022-02-18 at 10.19.28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14492" r="44762" b="11861"/>
          <a:stretch/>
        </p:blipFill>
        <p:spPr bwMode="auto">
          <a:xfrm>
            <a:off x="6228184" y="2077144"/>
            <a:ext cx="2664296" cy="24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868143" y="4535249"/>
            <a:ext cx="3101111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Какимова</a:t>
            </a:r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Лаура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Шариповна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Доцент кафедры музыкального образования и хореографии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КазНПУ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Абая.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специальности «Музыкальное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образование».</a:t>
            </a:r>
          </a:p>
        </p:txBody>
      </p:sp>
    </p:spTree>
    <p:extLst>
      <p:ext uri="{BB962C8B-B14F-4D97-AF65-F5344CB8AC3E}">
        <p14:creationId xmlns:p14="http://schemas.microsoft.com/office/powerpoint/2010/main" val="38366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34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170" y="1558625"/>
            <a:ext cx="252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СЛАЙДА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C:\Users\561565\Desktop\50 жылдық түлектер\ДШжӨ ЖМ\Ермек Сүйеніш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0" r="11084" b="3820"/>
          <a:stretch/>
        </p:blipFill>
        <p:spPr bwMode="auto">
          <a:xfrm>
            <a:off x="6100961" y="1726721"/>
            <a:ext cx="2701678" cy="256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561565\Desktop\50 жылдық түлектер\ДШжӨ ЖМ\Жумабаева Динара Жунисбаевн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r="14377" b="7354"/>
          <a:stretch/>
        </p:blipFill>
        <p:spPr bwMode="auto">
          <a:xfrm>
            <a:off x="3203848" y="1700808"/>
            <a:ext cx="2627740" cy="25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737" y="4278575"/>
            <a:ext cx="30198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Жумабаева Динара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Жунисбаевна</a:t>
            </a:r>
            <a:endParaRPr lang="ru-RU" sz="1400" b="1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Мастер спорта международного класса по самбо. 4-кратный чемпион Азии по самбо, серебряный призер чемпионата мира по самбо. </a:t>
            </a:r>
            <a:endParaRPr lang="ru-RU" sz="14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«Физическая культура и спорт».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14606" y="4277995"/>
            <a:ext cx="2874387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Ермек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Сүйеніш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Мастер спорта по боксу, судья международной категории AIBA по боксу. Лучший судья-председатель судейской комиссии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КФБ. </a:t>
            </a: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«Физическая культура и спорт».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27" y="1619870"/>
            <a:ext cx="2492889" cy="260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25668" y="4279155"/>
            <a:ext cx="2676835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Джанабаев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Кайрат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Темиргалиевич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Ветеран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Афганской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войны, председатель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Общественного объединения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4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Алматинской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областной организации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ветеранов войны в 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Афганистане». </a:t>
            </a: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«Физическая культура и спорт».</a:t>
            </a:r>
          </a:p>
        </p:txBody>
      </p:sp>
    </p:spTree>
    <p:extLst>
      <p:ext uri="{BB962C8B-B14F-4D97-AF65-F5344CB8AC3E}">
        <p14:creationId xmlns:p14="http://schemas.microsoft.com/office/powerpoint/2010/main" val="38366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561565\Desktop\50 жылдық түлектер\ПжП ЖМ\Акпарова Жанна Муслимов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18486"/>
            <a:ext cx="2572466" cy="25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7505" y="4300061"/>
            <a:ext cx="2952328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Акпарова Жанна </a:t>
            </a:r>
            <a:r>
              <a:rPr lang="kk-KZ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Муслимовна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Доцент, профессор, ученый секретарь Академии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Болашақ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», города Караганда.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«Музыкальное образование».</a:t>
            </a:r>
            <a:endParaRPr lang="ru-RU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84168" y="4258831"/>
            <a:ext cx="2954218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Тулымшакова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Гульниса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Досановна</a:t>
            </a:r>
            <a:endParaRPr lang="ru-RU" sz="16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Заведующая ГККП «Ясли-сад №42» ГУ «Отдел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образования города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Талдыкорган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». </a:t>
            </a: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«Музыкальное образование».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76896"/>
            <a:ext cx="273685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968002" y="4258831"/>
            <a:ext cx="3116166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Сережкина Татьяна </a:t>
            </a:r>
            <a:r>
              <a:rPr lang="ru-RU" sz="16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Владимировна</a:t>
            </a:r>
          </a:p>
          <a:p>
            <a:pPr algn="ctr"/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Кандидат философских наук, доцент, проректор по воспитательной и социальной работе </a:t>
            </a:r>
            <a:r>
              <a:rPr lang="ru-RU" sz="16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КазГУ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1600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Абылай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хана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6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Окончила </a:t>
            </a:r>
            <a:r>
              <a:rPr lang="ru-RU" sz="16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«Музыкальное образование».</a:t>
            </a:r>
          </a:p>
        </p:txBody>
      </p:sp>
      <p:pic>
        <p:nvPicPr>
          <p:cNvPr id="21" name="Picture 4" descr="C:\Users\561565\Desktop\50 жылдық түлектер\ДШжӨ ЖМ\Сережкина Татьяна Владимиров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897" y="1700808"/>
            <a:ext cx="2641088" cy="256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5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0001 Нурдаулет ЖГУ файлы\Adillovich\Шаблон прзентаций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93" y="5755742"/>
            <a:ext cx="909193" cy="8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561565\Desktop\50 жылдық түлектер\ДШжӨ ЖМ\Кулданов Наурыз Талгатович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8"/>
          <a:stretch/>
        </p:blipFill>
        <p:spPr bwMode="auto">
          <a:xfrm>
            <a:off x="6228184" y="1677765"/>
            <a:ext cx="2664296" cy="2615331"/>
          </a:xfrm>
          <a:prstGeom prst="rect">
            <a:avLst/>
          </a:prstGeom>
          <a:noFill/>
          <a:ln>
            <a:solidFill>
              <a:srgbClr val="2B487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561565\Desktop\50 жылдық түлектер\ДШжӨ ЖМ\Қасымбекова Мөлдір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1"/>
          <a:stretch/>
        </p:blipFill>
        <p:spPr bwMode="auto">
          <a:xfrm>
            <a:off x="3311861" y="1677764"/>
            <a:ext cx="2543764" cy="26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561565\Desktop\50 жылдық түлектер\ДШжӨ ЖМ\Мамыров Маулен Сатымбайұлы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8"/>
          <a:stretch/>
        </p:blipFill>
        <p:spPr bwMode="auto">
          <a:xfrm>
            <a:off x="395536" y="1677764"/>
            <a:ext cx="2637720" cy="26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49348" y="4293096"/>
            <a:ext cx="3168352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Кулданов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Наурыз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Талгатович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Преподаватель кафедры музыкального образования и хореографии института искусств, культуры и спорта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КазНПУ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им.Абая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Окончил университет по специальности «Музыкальное образование».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94885" y="4276253"/>
            <a:ext cx="23702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Қасымбекова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Мөлдір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Алматқызы</a:t>
            </a:r>
            <a:r>
              <a:rPr lang="ru-RU" sz="1400" b="1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Член Союза молодых художников РК</a:t>
            </a:r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Окончила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«Дизайн».</a:t>
            </a:r>
            <a:endParaRPr lang="ru-RU" sz="1600" dirty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3019" y="4279155"/>
            <a:ext cx="3182042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Мамыров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Маулен</a:t>
            </a:r>
            <a:r>
              <a:rPr lang="ru-RU" sz="1400" b="1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Сатымбайұлы</a:t>
            </a:r>
            <a:endParaRPr lang="ru-RU" sz="1400" b="1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Борец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, мастер спорта международного класса по вольной борьбе, заслуженный мастер спорта (1994). С 1991 года тренировался под руководством А. </a:t>
            </a:r>
            <a:r>
              <a:rPr lang="ru-RU" sz="1400" dirty="0" err="1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Бугыбаева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. 11 — кратный чемпион Казахстана (1992-2002). </a:t>
            </a:r>
            <a:endParaRPr lang="ru-RU" sz="1400" dirty="0" smtClean="0">
              <a:solidFill>
                <a:srgbClr val="2B487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1400" dirty="0">
                <a:solidFill>
                  <a:srgbClr val="2B4871"/>
                </a:solidFill>
                <a:latin typeface="Arial" pitchFamily="34" charset="0"/>
                <a:cs typeface="Arial" pitchFamily="34" charset="0"/>
              </a:rPr>
              <a:t>университет по специальности «Физическая культура и спорт».</a:t>
            </a:r>
          </a:p>
        </p:txBody>
      </p:sp>
    </p:spTree>
    <p:extLst>
      <p:ext uri="{BB962C8B-B14F-4D97-AF65-F5344CB8AC3E}">
        <p14:creationId xmlns:p14="http://schemas.microsoft.com/office/powerpoint/2010/main" val="38366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3739</TotalTime>
  <Words>2170</Words>
  <Application>Microsoft Office PowerPoint</Application>
  <PresentationFormat>Экран (4:3)</PresentationFormat>
  <Paragraphs>274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прарп</cp:lastModifiedBy>
  <cp:revision>168</cp:revision>
  <dcterms:created xsi:type="dcterms:W3CDTF">2021-11-26T04:25:05Z</dcterms:created>
  <dcterms:modified xsi:type="dcterms:W3CDTF">2022-03-11T07:03:11Z</dcterms:modified>
</cp:coreProperties>
</file>