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9B7A"/>
    <a:srgbClr val="2B4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08" autoAdjust="0"/>
  </p:normalViewPr>
  <p:slideViewPr>
    <p:cSldViewPr>
      <p:cViewPr>
        <p:scale>
          <a:sx n="100" d="100"/>
          <a:sy n="100" d="100"/>
        </p:scale>
        <p:origin x="-190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CBFA3-49C1-4299-AC04-A216EDB1B96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8A1B3-164E-4767-B173-9A6BF5C25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5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8A1B3-164E-4767-B173-9A6BF5C251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55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79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96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81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04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57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81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41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43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65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0A037-AE7D-4285-92ED-AE052BF312E6}" type="datetimeFigureOut">
              <a:rPr lang="ru-RU" smtClean="0"/>
              <a:t>29.11.2021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5F283-9016-4271-AE3C-1369D5339A5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52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06" y="6812281"/>
            <a:ext cx="9143447" cy="45719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792088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90872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1" y="57785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0001 Нурдаулет ЖГУ файлы\Adillovich\Шаблон прзентаций\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9193" y="5755742"/>
            <a:ext cx="909193" cy="82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горизонтальный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57941"/>
            <a:ext cx="4836473" cy="1122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-552" y="6756410"/>
            <a:ext cx="9144000" cy="4571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06" y="6807145"/>
            <a:ext cx="9143447" cy="45719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792088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90872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11" y="57785"/>
            <a:ext cx="1717330" cy="79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0001 Нурдаулет ЖГУ файлы\Adillovich\Шаблон прзентаций\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9193" y="5755742"/>
            <a:ext cx="909193" cy="82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106" y="6741368"/>
            <a:ext cx="9144000" cy="4571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1977" y="1558625"/>
            <a:ext cx="3969743" cy="476672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02170" y="1558625"/>
            <a:ext cx="2523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76822" y="1558625"/>
            <a:ext cx="45719" cy="476672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49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6794341"/>
            <a:ext cx="9143448" cy="63660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552" y="188640"/>
            <a:ext cx="9144000" cy="792088"/>
          </a:xfrm>
          <a:prstGeom prst="rect">
            <a:avLst/>
          </a:prstGeom>
          <a:solidFill>
            <a:srgbClr val="B99B7A"/>
          </a:solidFill>
          <a:ln>
            <a:solidFill>
              <a:srgbClr val="B99B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552" y="0"/>
            <a:ext cx="9144000" cy="908720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C:\Users\user\Desktop\лого здания в белом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08" y="116632"/>
            <a:ext cx="1412879" cy="65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0001 Нурдаулет ЖГУ файлы\Adillovich\Шаблон прзентаций\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9193" y="5755742"/>
            <a:ext cx="909193" cy="82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234888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87971" y="1700808"/>
            <a:ext cx="765859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/>
            <a:r>
              <a:rPr lang="ru-RU" sz="1400" b="1" dirty="0" err="1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Титулка</a:t>
            </a:r>
            <a:r>
              <a:rPr lang="ru-RU" sz="1400" b="1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61950"/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24 до 40; </a:t>
            </a:r>
          </a:p>
          <a:p>
            <a:pPr marL="361950"/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 темно-синий 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Слайд: 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слайда: шрифт 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22 до 24; </a:t>
            </a:r>
            <a:b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 темно-синий 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Текст на слайдах: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61950"/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12 до 18; </a:t>
            </a:r>
            <a:b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Иконки</a:t>
            </a: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b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400" dirty="0" smtClean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endParaRPr lang="ru-RU" sz="1400" dirty="0" smtClean="0">
              <a:solidFill>
                <a:srgbClr val="073E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06" y="6741368"/>
            <a:ext cx="9144000" cy="45719"/>
          </a:xfrm>
          <a:prstGeom prst="rect">
            <a:avLst/>
          </a:prstGeom>
          <a:solidFill>
            <a:srgbClr val="2B487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84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</Words>
  <Application>Microsoft Office PowerPoint</Application>
  <PresentationFormat>Экран (4:3)</PresentationFormat>
  <Paragraphs>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8</cp:revision>
  <dcterms:created xsi:type="dcterms:W3CDTF">2021-11-26T04:25:05Z</dcterms:created>
  <dcterms:modified xsi:type="dcterms:W3CDTF">2021-11-29T05:37:43Z</dcterms:modified>
</cp:coreProperties>
</file>