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9B7A"/>
    <a:srgbClr val="2B4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8" autoAdjust="0"/>
  </p:normalViewPr>
  <p:slideViewPr>
    <p:cSldViewPr>
      <p:cViewPr>
        <p:scale>
          <a:sx n="100" d="100"/>
          <a:sy n="100" d="100"/>
        </p:scale>
        <p:origin x="-19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CBFA3-49C1-4299-AC04-A216EDB1B96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8A1B3-164E-4767-B173-9A6BF5C2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8A1B3-164E-4767-B173-9A6BF5C251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55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9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44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96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81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04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57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1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74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4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65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A037-AE7D-4285-92ED-AE052BF312E6}" type="datetimeFigureOut">
              <a:rPr lang="ru-RU" smtClean="0"/>
              <a:t>29.11.2021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52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06" y="6812281"/>
            <a:ext cx="9143447" cy="45719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552" y="188640"/>
            <a:ext cx="9144000" cy="792088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552" y="0"/>
            <a:ext cx="9144000" cy="908720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user\Desktop\лого здания в бело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11" y="57785"/>
            <a:ext cx="1717330" cy="79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0001 Нурдаулет ЖГУ файлы\Adillovich\Шаблон прзентаций\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193" y="5755742"/>
            <a:ext cx="909193" cy="82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горизонтальный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57941"/>
            <a:ext cx="4836473" cy="112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-552" y="6756410"/>
            <a:ext cx="9144000" cy="45719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06" y="6807145"/>
            <a:ext cx="9143447" cy="45719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552" y="188640"/>
            <a:ext cx="9144000" cy="792088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552" y="0"/>
            <a:ext cx="9144000" cy="908720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user\Desktop\лого здания в бело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11" y="57785"/>
            <a:ext cx="1717330" cy="79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0001 Нурдаулет ЖГУ файлы\Adillovich\Шаблон прзентаций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193" y="5755742"/>
            <a:ext cx="909193" cy="82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106" y="6741368"/>
            <a:ext cx="9144000" cy="45719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1977" y="1558625"/>
            <a:ext cx="3969743" cy="476672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2170" y="1558625"/>
            <a:ext cx="2523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СЛАЙДА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76822" y="1558625"/>
            <a:ext cx="45719" cy="476672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4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6794341"/>
            <a:ext cx="9143448" cy="63660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552" y="188640"/>
            <a:ext cx="9144000" cy="792088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552" y="0"/>
            <a:ext cx="9144000" cy="908720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user\Desktop\лого здания в бело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008" y="116632"/>
            <a:ext cx="1412879" cy="6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0001 Нурдаулет ЖГУ файлы\Adillovich\Шаблон прзентаций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193" y="5755742"/>
            <a:ext cx="909193" cy="82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3488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7971" y="1700808"/>
            <a:ext cx="76585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/>
            <a:r>
              <a:rPr lang="ru-RU" sz="1400" b="1" dirty="0" err="1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Титулка</a:t>
            </a:r>
            <a:r>
              <a:rPr lang="ru-RU" sz="1400" b="1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61950"/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шрифта от 24 до 40; </a:t>
            </a:r>
          </a:p>
          <a:p>
            <a:pPr marL="361950"/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 темно-синий С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</a:t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Слайд: </a:t>
            </a: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слайда: шрифт 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шрифта от 22 до 24; </a:t>
            </a:r>
            <a:b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 темно-синий С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</a:t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на слайдах:</a:t>
            </a: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61950"/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шрифта от 12 до 18; </a:t>
            </a:r>
            <a:b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цвет: темно-синий С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 </a:t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золотистый С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18, 37, 53, 11; RGB 197, 157, 121; </a:t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Иконки</a:t>
            </a: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b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цвет: темно-синий С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 </a:t>
            </a:r>
            <a:b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золотистый С</a:t>
            </a:r>
            <a:r>
              <a:rPr lang="en-US" sz="1400" dirty="0" smtClean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18, 37, 53, 11; RGB 197, 157, 121; </a:t>
            </a:r>
            <a:endParaRPr lang="ru-RU" sz="1400" dirty="0" smtClean="0">
              <a:solidFill>
                <a:srgbClr val="073E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06" y="6741368"/>
            <a:ext cx="9144000" cy="45719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8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</Words>
  <Application>Microsoft Office PowerPoint</Application>
  <PresentationFormat>Экран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8</cp:revision>
  <dcterms:created xsi:type="dcterms:W3CDTF">2021-11-26T04:25:05Z</dcterms:created>
  <dcterms:modified xsi:type="dcterms:W3CDTF">2021-11-29T05:37:43Z</dcterms:modified>
</cp:coreProperties>
</file>