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74" r:id="rId4"/>
    <p:sldId id="280" r:id="rId5"/>
    <p:sldId id="281" r:id="rId6"/>
    <p:sldId id="282" r:id="rId7"/>
    <p:sldId id="283" r:id="rId8"/>
    <p:sldId id="284" r:id="rId9"/>
    <p:sldId id="272" r:id="rId10"/>
    <p:sldId id="271" r:id="rId11"/>
    <p:sldId id="276" r:id="rId12"/>
    <p:sldId id="260" r:id="rId13"/>
    <p:sldId id="263" r:id="rId14"/>
    <p:sldId id="278" r:id="rId15"/>
    <p:sldId id="279" r:id="rId16"/>
    <p:sldId id="285" r:id="rId17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3" autoAdjust="0"/>
    <p:restoredTop sz="98399" autoAdjust="0"/>
  </p:normalViewPr>
  <p:slideViewPr>
    <p:cSldViewPr>
      <p:cViewPr>
        <p:scale>
          <a:sx n="123" d="100"/>
          <a:sy n="123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4-20T12:02:53.4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11536 12577</inkml:trace>
  <inkml:trace contextRef="#ctx0" brushRef="#br0" timeOffset="464.0264">11536 12577</inkml:trace>
  <inkml:trace contextRef="#ctx0" brushRef="#br0" timeOffset="761.0435">11536 12577,'0'-18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BE21D-974F-42CB-9B5A-8D773FCCD343}" type="datetimeFigureOut">
              <a:rPr lang="kk-KZ" smtClean="0"/>
              <a:t>27.01.2023</a:t>
            </a:fld>
            <a:endParaRPr lang="kk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k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B60F4-C850-4A1B-A06F-9FD5A064C58B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81696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B60F4-C850-4A1B-A06F-9FD5A064C58B}" type="slidenum">
              <a:rPr lang="kk-KZ" smtClean="0"/>
              <a:t>12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5145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B7C-5C8E-4629-84C0-905B8975BA8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A2C0-51CE-44E9-85FB-8B39326E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1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B7C-5C8E-4629-84C0-905B8975BA8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A2C0-51CE-44E9-85FB-8B39326E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5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B7C-5C8E-4629-84C0-905B8975BA8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A2C0-51CE-44E9-85FB-8B39326E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0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B7C-5C8E-4629-84C0-905B8975BA8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A2C0-51CE-44E9-85FB-8B39326E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22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B7C-5C8E-4629-84C0-905B8975BA8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A2C0-51CE-44E9-85FB-8B39326E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62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B7C-5C8E-4629-84C0-905B8975BA8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A2C0-51CE-44E9-85FB-8B39326E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1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B7C-5C8E-4629-84C0-905B8975BA8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A2C0-51CE-44E9-85FB-8B39326E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2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B7C-5C8E-4629-84C0-905B8975BA8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A2C0-51CE-44E9-85FB-8B39326E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07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B7C-5C8E-4629-84C0-905B8975BA8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A2C0-51CE-44E9-85FB-8B39326E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B7C-5C8E-4629-84C0-905B8975BA8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A2C0-51CE-44E9-85FB-8B39326E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31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B7C-5C8E-4629-84C0-905B8975BA8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A2C0-51CE-44E9-85FB-8B39326E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2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9EB7C-5C8E-4629-84C0-905B8975BA8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5A2C0-51CE-44E9-85FB-8B39326E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Ð°ÑÑÐ¸Ð½ÐºÐ¸ Ð¿Ð¾ Ð·Ð°Ð¿ÑÐ¾ÑÑ Ð¶Ð³Ñ ÑÐ¼Ð±Ð»ÐµÐ¼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4654"/>
            <a:ext cx="678861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196752"/>
            <a:ext cx="66777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Образовательный контент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платформы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Zhetysu</a:t>
            </a:r>
            <a:endParaRPr lang="ru-RU" sz="4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е данные 1"/>
              <p14:cNvContentPartPr/>
              <p14:nvPr/>
            </p14:nvContentPartPr>
            <p14:xfrm>
              <a:off x="4152960" y="4521240"/>
              <a:ext cx="360" cy="684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3600" y="4511880"/>
                <a:ext cx="19080" cy="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51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¶Ð³Ñ ÑÐ¼Ð±Ð»ÐµÐ¼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861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970869"/>
              </p:ext>
            </p:extLst>
          </p:nvPr>
        </p:nvGraphicFramePr>
        <p:xfrm>
          <a:off x="0" y="836712"/>
          <a:ext cx="9180512" cy="5048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912"/>
                <a:gridCol w="5400600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Регистрация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ППС на дисциплины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Регистрация обучающегося на дисциплины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6831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" y="1303465"/>
            <a:ext cx="3504994" cy="372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3" y="3356992"/>
            <a:ext cx="3218063" cy="292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03465"/>
            <a:ext cx="4399012" cy="414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войная стрелка влево/вправо 7"/>
          <p:cNvSpPr/>
          <p:nvPr/>
        </p:nvSpPr>
        <p:spPr>
          <a:xfrm>
            <a:off x="3491880" y="4650345"/>
            <a:ext cx="1440160" cy="374546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00405"/>
            <a:ext cx="4968898" cy="4112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66" y="568694"/>
            <a:ext cx="3943350" cy="553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10" y="3356992"/>
            <a:ext cx="3833812" cy="3453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1405" y="14696"/>
            <a:ext cx="40902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Отчеты по регистрации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ÐÐ°ÑÑÐ¸Ð½ÐºÐ¸ Ð¿Ð¾ Ð·Ð°Ð¿ÑÐ¾ÑÑ Ð¶Ð³Ñ ÑÐ¼Ð±Ð»ÐµÐ¼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861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0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¶Ð³Ñ ÑÐ¼Ð±Ð»ÐµÐ¼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861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62390"/>
            <a:ext cx="5040560" cy="311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5073736" cy="375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5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¶Ð³Ñ ÑÐ¼Ð±Ð»ÐµÐ¼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861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5649800" cy="365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10" y="372364"/>
            <a:ext cx="4503420" cy="2377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743325" cy="2905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550" y="3788095"/>
            <a:ext cx="3788450" cy="25071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165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Контент офиса Регистратора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5258157" cy="284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0819"/>
            <a:ext cx="3873477" cy="27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2651698" cy="320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248230" cy="198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8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Индивидуальный учебный план обучающегося</a:t>
            </a:r>
            <a:br>
              <a:rPr lang="ru-RU" sz="2400" dirty="0" smtClean="0"/>
            </a:br>
            <a:r>
              <a:rPr lang="ru-RU" sz="2400" dirty="0" err="1" smtClean="0"/>
              <a:t>Транскрипт</a:t>
            </a:r>
            <a:r>
              <a:rPr lang="ru-RU" sz="2400" dirty="0" smtClean="0"/>
              <a:t> обучающегося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2" y="1772816"/>
            <a:ext cx="292467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59422"/>
            <a:ext cx="3005336" cy="428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01" y="1844824"/>
            <a:ext cx="3119404" cy="415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4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82714"/>
            <a:ext cx="7488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Справочник </a:t>
            </a:r>
            <a:r>
              <a:rPr lang="ru-RU" sz="3000" b="1" dirty="0" smtClean="0">
                <a:solidFill>
                  <a:schemeClr val="bg1"/>
                </a:solidFill>
              </a:rPr>
              <a:t>путеводитель обучающегося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ÐÐ°ÑÑÐ¸Ð½ÐºÐ¸ Ð¿Ð¾ Ð·Ð°Ð¿ÑÐ¾ÑÑ Ð¶Ð³Ñ ÑÐ¼Ð±Ð»ÐµÐ¼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861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45792" t="44078" r="43804" b="34303"/>
          <a:stretch/>
        </p:blipFill>
        <p:spPr bwMode="auto">
          <a:xfrm>
            <a:off x="304001" y="2486756"/>
            <a:ext cx="1611294" cy="1443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33654" t="21938" r="27564" b="8831"/>
          <a:stretch/>
        </p:blipFill>
        <p:spPr bwMode="auto">
          <a:xfrm>
            <a:off x="3419474" y="1115934"/>
            <a:ext cx="4392886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Стрелка вправо с вырезом 9"/>
          <p:cNvSpPr/>
          <p:nvPr/>
        </p:nvSpPr>
        <p:spPr>
          <a:xfrm>
            <a:off x="1979712" y="3087175"/>
            <a:ext cx="1224136" cy="513035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spect="1"/>
          </p:cNvSpPr>
          <p:nvPr/>
        </p:nvSpPr>
        <p:spPr>
          <a:xfrm>
            <a:off x="3578289" y="1114248"/>
            <a:ext cx="1641783" cy="691277"/>
          </a:xfrm>
          <a:prstGeom prst="roundRect">
            <a:avLst/>
          </a:prstGeom>
          <a:solidFill>
            <a:srgbClr val="0033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Отдел управления персоналом</a:t>
            </a:r>
            <a:endParaRPr lang="ru-RU" sz="1400" dirty="0"/>
          </a:p>
        </p:txBody>
      </p:sp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1763688" y="1124745"/>
            <a:ext cx="1641782" cy="691277"/>
          </a:xfrm>
          <a:prstGeom prst="roundRect">
            <a:avLst/>
          </a:prstGeom>
          <a:solidFill>
            <a:srgbClr val="0033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Приемная комиссия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6254" y="2433844"/>
            <a:ext cx="1368152" cy="724883"/>
          </a:xfrm>
          <a:prstGeom prst="roundRect">
            <a:avLst/>
          </a:prstGeom>
          <a:solidFill>
            <a:srgbClr val="0033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Личные кабинеты преподавателей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772816"/>
            <a:ext cx="1368152" cy="576064"/>
          </a:xfrm>
          <a:prstGeom prst="roundRect">
            <a:avLst/>
          </a:prstGeom>
          <a:solidFill>
            <a:srgbClr val="0033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Личные кабинеты обучающихся</a:t>
            </a:r>
            <a:endParaRPr lang="ru-RU" sz="1200" dirty="0"/>
          </a:p>
        </p:txBody>
      </p:sp>
      <p:sp>
        <p:nvSpPr>
          <p:cNvPr id="9" name="Скругленный прямоугольник 8"/>
          <p:cNvSpPr>
            <a:spLocks noChangeAspect="1"/>
          </p:cNvSpPr>
          <p:nvPr/>
        </p:nvSpPr>
        <p:spPr>
          <a:xfrm>
            <a:off x="5378490" y="1124745"/>
            <a:ext cx="1641782" cy="691277"/>
          </a:xfrm>
          <a:prstGeom prst="roundRect">
            <a:avLst/>
          </a:prstGeom>
          <a:solidFill>
            <a:srgbClr val="0033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Центр обслуживания обучающихся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3171" y="4653136"/>
            <a:ext cx="1368152" cy="576064"/>
          </a:xfrm>
          <a:prstGeom prst="roundRect">
            <a:avLst/>
          </a:prstGeom>
          <a:solidFill>
            <a:srgbClr val="0033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dirty="0" smtClean="0"/>
              <a:t>ОП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1146" y="5301208"/>
            <a:ext cx="1368152" cy="576064"/>
          </a:xfrm>
          <a:prstGeom prst="roundRect">
            <a:avLst/>
          </a:prstGeom>
          <a:solidFill>
            <a:srgbClr val="0033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dirty="0" smtClean="0"/>
              <a:t>Деканаты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27473" y="1713894"/>
            <a:ext cx="1368152" cy="576064"/>
          </a:xfrm>
          <a:prstGeom prst="roundRect">
            <a:avLst/>
          </a:prstGeom>
          <a:solidFill>
            <a:srgbClr val="0033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dirty="0" smtClean="0"/>
              <a:t>Офис Регистратора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28780" y="2348880"/>
            <a:ext cx="1368152" cy="576064"/>
          </a:xfrm>
          <a:prstGeom prst="roundRect">
            <a:avLst/>
          </a:prstGeom>
          <a:solidFill>
            <a:srgbClr val="0033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dirty="0" smtClean="0"/>
              <a:t>Учебно-методический отдел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28780" y="2984406"/>
            <a:ext cx="1368152" cy="576064"/>
          </a:xfrm>
          <a:prstGeom prst="roundRect">
            <a:avLst/>
          </a:prstGeom>
          <a:solidFill>
            <a:srgbClr val="0033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dirty="0" smtClean="0"/>
              <a:t>Структурные подразделения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64288" y="5016506"/>
            <a:ext cx="1368152" cy="576064"/>
          </a:xfrm>
          <a:prstGeom prst="roundRect">
            <a:avLst/>
          </a:prstGeom>
          <a:solidFill>
            <a:srgbClr val="0033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dirty="0" smtClean="0"/>
              <a:t>Трудоустройство выпускников</a:t>
            </a:r>
            <a:endParaRPr lang="ru-RU" sz="12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49330" y="3645024"/>
            <a:ext cx="1368152" cy="576064"/>
          </a:xfrm>
          <a:prstGeom prst="roundRect">
            <a:avLst/>
          </a:prstGeom>
          <a:solidFill>
            <a:srgbClr val="0033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dirty="0" smtClean="0"/>
              <a:t>Материально</a:t>
            </a:r>
            <a:r>
              <a:rPr lang="ru-RU" sz="1200" dirty="0" smtClean="0"/>
              <a:t>-</a:t>
            </a:r>
            <a:r>
              <a:rPr lang="kk-KZ" sz="1200" dirty="0" smtClean="0"/>
              <a:t>техническая база (инфраструктура)</a:t>
            </a:r>
            <a:endParaRPr lang="ru-RU" sz="12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51569" y="4337873"/>
            <a:ext cx="1368152" cy="576064"/>
          </a:xfrm>
          <a:prstGeom prst="roundRect">
            <a:avLst/>
          </a:prstGeom>
          <a:solidFill>
            <a:srgbClr val="0033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Документооборот </a:t>
            </a:r>
            <a:r>
              <a:rPr lang="en-US" sz="1100" dirty="0" smtClean="0"/>
              <a:t>“</a:t>
            </a:r>
            <a:r>
              <a:rPr lang="ru-RU" sz="1100" dirty="0" err="1" smtClean="0"/>
              <a:t>Мессенджер</a:t>
            </a:r>
            <a:r>
              <a:rPr lang="en-US" sz="1100" dirty="0" smtClean="0"/>
              <a:t>”</a:t>
            </a:r>
            <a:endParaRPr lang="ru-RU" sz="1100" dirty="0"/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>
            <a:off x="4705417" y="4988024"/>
            <a:ext cx="1747654" cy="914400"/>
          </a:xfrm>
          <a:prstGeom prst="snip1Rect">
            <a:avLst/>
          </a:prstGeom>
          <a:solidFill>
            <a:srgbClr val="0033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НОБД</a:t>
            </a:r>
            <a:endParaRPr lang="ru-RU" dirty="0"/>
          </a:p>
        </p:txBody>
      </p:sp>
      <p:sp>
        <p:nvSpPr>
          <p:cNvPr id="20" name="Прямоугольник с одним вырезанным углом 19"/>
          <p:cNvSpPr/>
          <p:nvPr/>
        </p:nvSpPr>
        <p:spPr>
          <a:xfrm>
            <a:off x="2803573" y="4988024"/>
            <a:ext cx="1747654" cy="914400"/>
          </a:xfrm>
          <a:prstGeom prst="snip1Rect">
            <a:avLst/>
          </a:prstGeom>
          <a:solidFill>
            <a:srgbClr val="0033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ЕСУВО</a:t>
            </a:r>
            <a:endParaRPr lang="ru-RU" dirty="0"/>
          </a:p>
        </p:txBody>
      </p:sp>
      <p:sp>
        <p:nvSpPr>
          <p:cNvPr id="24" name="Выгнутая влево стрелка 23"/>
          <p:cNvSpPr/>
          <p:nvPr/>
        </p:nvSpPr>
        <p:spPr>
          <a:xfrm rot="19444706">
            <a:off x="2385393" y="2648405"/>
            <a:ext cx="772157" cy="2124236"/>
          </a:xfrm>
          <a:prstGeom prst="curvedRightArrow">
            <a:avLst/>
          </a:prstGeom>
          <a:solidFill>
            <a:srgbClr val="0033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 rot="8196701">
            <a:off x="5458835" y="1613816"/>
            <a:ext cx="772157" cy="2050581"/>
          </a:xfrm>
          <a:prstGeom prst="curvedRightArrow">
            <a:avLst/>
          </a:prstGeom>
          <a:solidFill>
            <a:srgbClr val="0033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29379" y="2827845"/>
            <a:ext cx="3462699" cy="889187"/>
          </a:xfrm>
          <a:prstGeom prst="roundRect">
            <a:avLst/>
          </a:prstGeom>
          <a:solidFill>
            <a:srgbClr val="003399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База </a:t>
            </a:r>
            <a:r>
              <a:rPr lang="ru-RU" dirty="0"/>
              <a:t>данных </a:t>
            </a:r>
            <a:r>
              <a:rPr lang="en-US" dirty="0" smtClean="0"/>
              <a:t>Smart </a:t>
            </a:r>
            <a:r>
              <a:rPr lang="en-US" dirty="0" err="1" smtClean="0"/>
              <a:t>Zhetysu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6254" y="3263658"/>
            <a:ext cx="1368152" cy="576064"/>
          </a:xfrm>
          <a:prstGeom prst="roundRect">
            <a:avLst/>
          </a:prstGeom>
          <a:solidFill>
            <a:srgbClr val="0033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Личные кабинеты </a:t>
            </a:r>
          </a:p>
          <a:p>
            <a:pPr algn="ctr"/>
            <a:r>
              <a:rPr lang="ru-RU" sz="900" dirty="0" smtClean="0"/>
              <a:t>ППС для программ академической мобильности</a:t>
            </a:r>
            <a:endParaRPr lang="ru-RU" sz="9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3528" y="3933056"/>
            <a:ext cx="1368152" cy="576064"/>
          </a:xfrm>
          <a:prstGeom prst="roundRect">
            <a:avLst/>
          </a:prstGeom>
          <a:solidFill>
            <a:srgbClr val="0033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Личные кабинеты </a:t>
            </a:r>
          </a:p>
          <a:p>
            <a:pPr algn="ctr"/>
            <a:r>
              <a:rPr lang="ru-RU" sz="900" dirty="0" smtClean="0"/>
              <a:t>председателей   АК</a:t>
            </a:r>
            <a:endParaRPr lang="ru-RU" sz="900" dirty="0"/>
          </a:p>
        </p:txBody>
      </p:sp>
      <p:pic>
        <p:nvPicPr>
          <p:cNvPr id="26" name="Picture 2" descr="ÐÐ°ÑÑÐ¸Ð½ÐºÐ¸ Ð¿Ð¾ Ð·Ð°Ð¿ÑÐ¾ÑÑ Ð¶Ð³Ñ ÑÐ¼Ð±Ð»ÐµÐ¼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5" y="304654"/>
            <a:ext cx="678861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9882" y="304654"/>
            <a:ext cx="44827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003399"/>
                </a:solidFill>
              </a:rPr>
              <a:t>Платформа </a:t>
            </a:r>
            <a:r>
              <a:rPr lang="en-US" sz="3000" b="1" dirty="0" smtClean="0">
                <a:solidFill>
                  <a:srgbClr val="003399"/>
                </a:solidFill>
              </a:rPr>
              <a:t>Smart </a:t>
            </a:r>
            <a:r>
              <a:rPr lang="en-US" sz="3000" b="1" dirty="0" err="1" smtClean="0">
                <a:solidFill>
                  <a:srgbClr val="003399"/>
                </a:solidFill>
              </a:rPr>
              <a:t>Zhetysu</a:t>
            </a:r>
            <a:endParaRPr lang="ru-RU" sz="30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¶Ð³Ñ ÑÐ¼Ð±Ð»ÐµÐ¼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861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18356"/>
            <a:ext cx="700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Образовательный контент платформы </a:t>
            </a:r>
            <a:r>
              <a:rPr lang="en-US" sz="2400" dirty="0" err="1" smtClean="0"/>
              <a:t>SmartZhetysu</a:t>
            </a:r>
            <a:endParaRPr lang="kk-KZ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355" y="1410362"/>
            <a:ext cx="1757369" cy="3182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08100"/>
            <a:ext cx="1715275" cy="31063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1787956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30" y="2132856"/>
            <a:ext cx="1746376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128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¶Ð³Ñ ÑÐ¼Ð±Ð»ÐµÐ¼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9304"/>
            <a:ext cx="590628" cy="72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251937"/>
            <a:ext cx="513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Личны</a:t>
            </a:r>
            <a:r>
              <a:rPr lang="ru-RU" sz="2800" b="1" dirty="0">
                <a:solidFill>
                  <a:schemeClr val="bg1"/>
                </a:solidFill>
              </a:rPr>
              <a:t>й</a:t>
            </a:r>
            <a:r>
              <a:rPr lang="ru-RU" sz="2800" b="1" dirty="0" smtClean="0">
                <a:solidFill>
                  <a:schemeClr val="bg1"/>
                </a:solidFill>
              </a:rPr>
              <a:t> кабинет обучающегося</a:t>
            </a:r>
            <a:endParaRPr lang="kk-KZ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26442" t="20228" r="20032" b="10540"/>
          <a:stretch/>
        </p:blipFill>
        <p:spPr bwMode="auto">
          <a:xfrm>
            <a:off x="827584" y="1268760"/>
            <a:ext cx="7056784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69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¶Ð³Ñ ÑÐ¼Ð±Ð»ÐµÐ¼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9304"/>
            <a:ext cx="590628" cy="72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251937"/>
            <a:ext cx="513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Личны</a:t>
            </a:r>
            <a:r>
              <a:rPr lang="ru-RU" sz="2800" b="1" dirty="0">
                <a:solidFill>
                  <a:schemeClr val="bg1"/>
                </a:solidFill>
              </a:rPr>
              <a:t>й</a:t>
            </a:r>
            <a:r>
              <a:rPr lang="ru-RU" sz="2800" b="1" dirty="0" smtClean="0">
                <a:solidFill>
                  <a:schemeClr val="bg1"/>
                </a:solidFill>
              </a:rPr>
              <a:t> кабинет обучающегося</a:t>
            </a:r>
            <a:endParaRPr lang="kk-KZ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26442" t="20228" r="20032" b="10540"/>
          <a:stretch/>
        </p:blipFill>
        <p:spPr bwMode="auto">
          <a:xfrm>
            <a:off x="827584" y="1268760"/>
            <a:ext cx="7056784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45833" t="24502" r="20673" b="9116"/>
          <a:stretch/>
        </p:blipFill>
        <p:spPr bwMode="auto">
          <a:xfrm>
            <a:off x="3275856" y="1268760"/>
            <a:ext cx="4536503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16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¶Ð³Ñ ÑÐ¼Ð±Ð»ÐµÐ¼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861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27404" t="28502" r="21231" b="10484"/>
          <a:stretch/>
        </p:blipFill>
        <p:spPr bwMode="auto">
          <a:xfrm>
            <a:off x="2483768" y="1340768"/>
            <a:ext cx="6120680" cy="4277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45909" t="21496" r="43805" b="57985"/>
          <a:stretch/>
        </p:blipFill>
        <p:spPr bwMode="auto">
          <a:xfrm>
            <a:off x="339430" y="2636912"/>
            <a:ext cx="1496266" cy="14458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Стрелка вправо с вырезом 10"/>
          <p:cNvSpPr/>
          <p:nvPr/>
        </p:nvSpPr>
        <p:spPr>
          <a:xfrm>
            <a:off x="1835697" y="3103330"/>
            <a:ext cx="648072" cy="513035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91405" y="260648"/>
            <a:ext cx="38043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Электронный журнал</a:t>
            </a:r>
            <a:endParaRPr lang="ru-RU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282714"/>
            <a:ext cx="4562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Справочник путеводитель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ÐÐ°ÑÑÐ¸Ð½ÐºÐ¸ Ð¿Ð¾ Ð·Ð°Ð¿ÑÐ¾ÑÑ Ð¶Ð³Ñ ÑÐ¼Ð±Ð»ÐµÐ¼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861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45792" t="44078" r="43804" b="34303"/>
          <a:stretch/>
        </p:blipFill>
        <p:spPr bwMode="auto">
          <a:xfrm>
            <a:off x="304001" y="2486756"/>
            <a:ext cx="1611294" cy="1443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33654" t="21938" r="27564" b="8831"/>
          <a:stretch/>
        </p:blipFill>
        <p:spPr bwMode="auto">
          <a:xfrm>
            <a:off x="3419474" y="908720"/>
            <a:ext cx="4392886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Стрелка вправо с вырезом 9"/>
          <p:cNvSpPr/>
          <p:nvPr/>
        </p:nvSpPr>
        <p:spPr>
          <a:xfrm>
            <a:off x="1979712" y="3087175"/>
            <a:ext cx="1224136" cy="513035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7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Индивидуальный учебный план обучающегося</a:t>
            </a:r>
            <a:br>
              <a:rPr lang="ru-RU" sz="2400" dirty="0" smtClean="0"/>
            </a:br>
            <a:r>
              <a:rPr lang="ru-RU" sz="2400" dirty="0" err="1" smtClean="0"/>
              <a:t>Транскрипт</a:t>
            </a:r>
            <a:r>
              <a:rPr lang="ru-RU" sz="2400" dirty="0" smtClean="0"/>
              <a:t> обучающегося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2" y="1772816"/>
            <a:ext cx="292467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59422"/>
            <a:ext cx="3005336" cy="428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01" y="1844824"/>
            <a:ext cx="3119404" cy="415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4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¶Ð³Ñ ÑÐ¼Ð±Ð»ÐµÐ¼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9304"/>
            <a:ext cx="590628" cy="72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войная стрелка влево/вправо 2"/>
          <p:cNvSpPr/>
          <p:nvPr/>
        </p:nvSpPr>
        <p:spPr>
          <a:xfrm>
            <a:off x="1979712" y="3474804"/>
            <a:ext cx="1440160" cy="374546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43608" y="251937"/>
            <a:ext cx="5717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Личные кабинеты ППС и деканатов</a:t>
            </a:r>
            <a:endParaRPr lang="kk-KZ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2" y="759304"/>
            <a:ext cx="1376360" cy="592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09" y="1286689"/>
            <a:ext cx="284885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2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7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Презентация7</Template>
  <TotalTime>1217</TotalTime>
  <Words>104</Words>
  <Application>Microsoft Office PowerPoint</Application>
  <PresentationFormat>Экран (4:3)</PresentationFormat>
  <Paragraphs>36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Презентация7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Индивидуальный учебный план обучающегося Транскрипт обучающегося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Контент офиса Регистратора</vt:lpstr>
      <vt:lpstr>Индивидуальный учебный план обучающегося Транскрипт обучающегося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DOS</dc:creator>
  <cp:lastModifiedBy>Айнур</cp:lastModifiedBy>
  <cp:revision>87</cp:revision>
  <cp:lastPrinted>2020-04-20T12:03:15Z</cp:lastPrinted>
  <dcterms:created xsi:type="dcterms:W3CDTF">2020-04-16T08:40:49Z</dcterms:created>
  <dcterms:modified xsi:type="dcterms:W3CDTF">2023-01-27T05:04:28Z</dcterms:modified>
</cp:coreProperties>
</file>