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871"/>
    <a:srgbClr val="B99B7A"/>
    <a:srgbClr val="002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5381" autoAdjust="0"/>
  </p:normalViewPr>
  <p:slideViewPr>
    <p:cSldViewPr>
      <p:cViewPr>
        <p:scale>
          <a:sx n="100" d="100"/>
          <a:sy n="100" d="100"/>
        </p:scale>
        <p:origin x="-204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6BECD7-CBF7-4095-9F20-1830418D9571}" type="doc">
      <dgm:prSet loTypeId="urn:microsoft.com/office/officeart/2008/layout/HexagonCluster" loCatId="pictur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843801-B598-4139-B5CA-EA1B3B5A2D4F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Тәуелсіз көзқарасы бар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AB90F2-197B-44E0-89E9-AC0132A783E5}" type="parTrans" cxnId="{54A957F1-1F20-432C-91BC-7DCDD78F1CD3}">
      <dgm:prSet/>
      <dgm:spPr/>
      <dgm:t>
        <a:bodyPr/>
        <a:lstStyle/>
        <a:p>
          <a:endParaRPr lang="ru-RU"/>
        </a:p>
      </dgm:t>
    </dgm:pt>
    <dgm:pt modelId="{155C74EA-AC38-4A9C-8D27-586FFBF5E3B7}" type="sibTrans" cxnId="{54A957F1-1F20-432C-91BC-7DCDD78F1CD3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ru-RU"/>
        </a:p>
      </dgm:t>
    </dgm:pt>
    <dgm:pt modelId="{513ACEF8-BECB-40D9-BF77-77C93F34D840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Өз саласын жетік меңгерген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5FDE24-ED71-4C92-A463-BE25D5DC92BD}" type="parTrans" cxnId="{4351736C-BE77-4DF4-97F4-76AF080EF941}">
      <dgm:prSet/>
      <dgm:spPr/>
      <dgm:t>
        <a:bodyPr/>
        <a:lstStyle/>
        <a:p>
          <a:endParaRPr lang="ru-RU"/>
        </a:p>
      </dgm:t>
    </dgm:pt>
    <dgm:pt modelId="{4A9E4A42-D1A9-41A9-934F-B727F458B3DC}" type="sibTrans" cxnId="{4351736C-BE77-4DF4-97F4-76AF080EF941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ru-RU"/>
        </a:p>
      </dgm:t>
    </dgm:pt>
    <dgm:pt modelId="{79ABD94C-82AC-45FC-B35C-3F8AD9939D91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Терең білім мен біліктілікке ие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B1968F-E13D-401A-A843-85A1628D4A0F}" type="parTrans" cxnId="{3D93BB7E-4AE6-478B-8191-3B70F37E11DE}">
      <dgm:prSet/>
      <dgm:spPr/>
      <dgm:t>
        <a:bodyPr/>
        <a:lstStyle/>
        <a:p>
          <a:endParaRPr lang="ru-RU"/>
        </a:p>
      </dgm:t>
    </dgm:pt>
    <dgm:pt modelId="{460294B0-A498-4DE1-B9DA-2003C9DA581A}" type="sibTrans" cxnId="{3D93BB7E-4AE6-478B-8191-3B70F37E11DE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ru-RU"/>
        </a:p>
      </dgm:t>
    </dgm:pt>
    <dgm:pt modelId="{B459D57A-94CF-462F-B113-79268ACCB77A}">
      <dgm:prSet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Еңбекқор және көшбасшы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B8DA42-9121-4BF1-8060-24F2C157198B}" type="parTrans" cxnId="{44B09EFC-7D84-4E56-8B37-1F74BFE4B016}">
      <dgm:prSet/>
      <dgm:spPr/>
      <dgm:t>
        <a:bodyPr/>
        <a:lstStyle/>
        <a:p>
          <a:endParaRPr lang="ru-RU"/>
        </a:p>
      </dgm:t>
    </dgm:pt>
    <dgm:pt modelId="{24AE4810-7653-4FA8-B3BE-A6EC1269B5F6}" type="sibTrans" cxnId="{44B09EFC-7D84-4E56-8B37-1F74BFE4B016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ru-RU"/>
        </a:p>
      </dgm:t>
    </dgm:pt>
    <dgm:pt modelId="{880BB414-AFDA-4501-87AC-FF471EF36B58}">
      <dgm:prSet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Іскер және бастамашыл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2904AB-9FD6-4E56-9D86-D872421FE7E2}" type="parTrans" cxnId="{22B43572-3A22-4734-8822-B39B3197E39D}">
      <dgm:prSet/>
      <dgm:spPr/>
      <dgm:t>
        <a:bodyPr/>
        <a:lstStyle/>
        <a:p>
          <a:endParaRPr lang="ru-RU"/>
        </a:p>
      </dgm:t>
    </dgm:pt>
    <dgm:pt modelId="{A08B1964-F696-4967-8FC1-EB26E623E622}" type="sibTrans" cxnId="{22B43572-3A22-4734-8822-B39B3197E39D}">
      <dgm:prSet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ru-RU"/>
        </a:p>
      </dgm:t>
    </dgm:pt>
    <dgm:pt modelId="{8ED06C75-6C42-4235-B315-0F10C120304B}">
      <dgm:prSet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Жоғары академиялық дәстүр түлегі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0115D0-7E0C-41DD-8048-E5C3E474587D}" type="parTrans" cxnId="{3F191C90-0450-4F88-8A81-17CC4DB2005E}">
      <dgm:prSet/>
      <dgm:spPr/>
      <dgm:t>
        <a:bodyPr/>
        <a:lstStyle/>
        <a:p>
          <a:endParaRPr lang="ru-RU"/>
        </a:p>
      </dgm:t>
    </dgm:pt>
    <dgm:pt modelId="{FFE874BA-E3B2-4B46-A9C7-F28519128E80}" type="sibTrans" cxnId="{3F191C90-0450-4F88-8A81-17CC4DB2005E}">
      <dgm:prSet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ru-RU"/>
        </a:p>
      </dgm:t>
    </dgm:pt>
    <dgm:pt modelId="{7A9DE9B5-55CE-49EB-A8BE-6E519DB531C2}">
      <dgm:prSet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Креативті, озық ойлы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FBF8AD-7064-44D3-A6D9-D8C45CD2D13D}" type="parTrans" cxnId="{B77D2035-F15D-4B61-A569-9B9459BDEFCB}">
      <dgm:prSet/>
      <dgm:spPr/>
      <dgm:t>
        <a:bodyPr/>
        <a:lstStyle/>
        <a:p>
          <a:endParaRPr lang="ru-RU"/>
        </a:p>
      </dgm:t>
    </dgm:pt>
    <dgm:pt modelId="{CE4AFEA5-C2F0-40BD-96B1-7A2C974A3E9B}" type="sibTrans" cxnId="{B77D2035-F15D-4B61-A569-9B9459BDEFCB}">
      <dgm:prSet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ru-RU"/>
        </a:p>
      </dgm:t>
    </dgm:pt>
    <dgm:pt modelId="{2C6809E8-371F-4288-8FF2-9651403D7775}" type="pres">
      <dgm:prSet presAssocID="{DC6BECD7-CBF7-4095-9F20-1830418D9571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ru-RU"/>
        </a:p>
      </dgm:t>
    </dgm:pt>
    <dgm:pt modelId="{3DB1E461-F48F-4680-852C-6773D5538845}" type="pres">
      <dgm:prSet presAssocID="{880BB414-AFDA-4501-87AC-FF471EF36B58}" presName="text1" presStyleCnt="0"/>
      <dgm:spPr/>
    </dgm:pt>
    <dgm:pt modelId="{5ED60367-7837-4FD3-A2E7-9898B7FCA716}" type="pres">
      <dgm:prSet presAssocID="{880BB414-AFDA-4501-87AC-FF471EF36B58}" presName="textRepeatNode" presStyleLbl="align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656AA-B7E9-4F81-AD3F-95CBD720448A}" type="pres">
      <dgm:prSet presAssocID="{880BB414-AFDA-4501-87AC-FF471EF36B58}" presName="textaccent1" presStyleCnt="0"/>
      <dgm:spPr/>
    </dgm:pt>
    <dgm:pt modelId="{A75ABF4B-F164-4412-92EB-94460224F5F7}" type="pres">
      <dgm:prSet presAssocID="{880BB414-AFDA-4501-87AC-FF471EF36B58}" presName="accentRepeatNode" presStyleLbl="solidAlignAcc1" presStyleIdx="0" presStyleCnt="14"/>
      <dgm:spPr/>
    </dgm:pt>
    <dgm:pt modelId="{69B1DA50-D06B-43ED-AAAD-742AA10267C1}" type="pres">
      <dgm:prSet presAssocID="{A08B1964-F696-4967-8FC1-EB26E623E622}" presName="image1" presStyleCnt="0"/>
      <dgm:spPr/>
    </dgm:pt>
    <dgm:pt modelId="{5A581A50-3409-41EE-B7E6-FA9FF18CDC3B}" type="pres">
      <dgm:prSet presAssocID="{A08B1964-F696-4967-8FC1-EB26E623E622}" presName="imageRepeatNode" presStyleLbl="alignAcc1" presStyleIdx="0" presStyleCnt="7"/>
      <dgm:spPr/>
      <dgm:t>
        <a:bodyPr/>
        <a:lstStyle/>
        <a:p>
          <a:endParaRPr lang="ru-RU"/>
        </a:p>
      </dgm:t>
    </dgm:pt>
    <dgm:pt modelId="{D3A64BF5-BB5F-4486-8194-37BC6A6C5D2C}" type="pres">
      <dgm:prSet presAssocID="{A08B1964-F696-4967-8FC1-EB26E623E622}" presName="imageaccent1" presStyleCnt="0"/>
      <dgm:spPr/>
    </dgm:pt>
    <dgm:pt modelId="{F0050B02-76DC-4032-A78F-D57D9CB1089F}" type="pres">
      <dgm:prSet presAssocID="{A08B1964-F696-4967-8FC1-EB26E623E622}" presName="accentRepeatNode" presStyleLbl="solidAlignAcc1" presStyleIdx="1" presStyleCnt="14"/>
      <dgm:spPr/>
    </dgm:pt>
    <dgm:pt modelId="{538E6055-C8A0-4D1D-ABF5-F1DE51C5354B}" type="pres">
      <dgm:prSet presAssocID="{8ED06C75-6C42-4235-B315-0F10C120304B}" presName="text2" presStyleCnt="0"/>
      <dgm:spPr/>
    </dgm:pt>
    <dgm:pt modelId="{7C14E168-375D-4616-9C45-5FF5A521AF17}" type="pres">
      <dgm:prSet presAssocID="{8ED06C75-6C42-4235-B315-0F10C120304B}" presName="textRepeatNode" presStyleLbl="alignNode1" presStyleIdx="1" presStyleCnt="7" custLinFactNeighborX="87329" custLinFactNeighborY="572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F2632-B71F-417A-84DE-27B0EA6F9578}" type="pres">
      <dgm:prSet presAssocID="{8ED06C75-6C42-4235-B315-0F10C120304B}" presName="textaccent2" presStyleCnt="0"/>
      <dgm:spPr/>
    </dgm:pt>
    <dgm:pt modelId="{E7394E5C-32DB-469C-B921-4D4BB02E38E0}" type="pres">
      <dgm:prSet presAssocID="{8ED06C75-6C42-4235-B315-0F10C120304B}" presName="accentRepeatNode" presStyleLbl="solidAlignAcc1" presStyleIdx="2" presStyleCnt="14"/>
      <dgm:spPr/>
    </dgm:pt>
    <dgm:pt modelId="{F19F53E8-627E-411D-B6F8-FEB583950B3F}" type="pres">
      <dgm:prSet presAssocID="{FFE874BA-E3B2-4B46-A9C7-F28519128E80}" presName="image2" presStyleCnt="0"/>
      <dgm:spPr/>
    </dgm:pt>
    <dgm:pt modelId="{40ABDB90-1465-496C-9AF3-3526B3FCF810}" type="pres">
      <dgm:prSet presAssocID="{FFE874BA-E3B2-4B46-A9C7-F28519128E80}" presName="imageRepeatNode" presStyleLbl="alignAcc1" presStyleIdx="1" presStyleCnt="7" custLinFactNeighborX="-83293" custLinFactNeighborY="-52307"/>
      <dgm:spPr/>
      <dgm:t>
        <a:bodyPr/>
        <a:lstStyle/>
        <a:p>
          <a:endParaRPr lang="ru-RU"/>
        </a:p>
      </dgm:t>
    </dgm:pt>
    <dgm:pt modelId="{EFDBCF7C-EE5F-416B-BE46-6E4D23E8AE48}" type="pres">
      <dgm:prSet presAssocID="{FFE874BA-E3B2-4B46-A9C7-F28519128E80}" presName="imageaccent2" presStyleCnt="0"/>
      <dgm:spPr/>
    </dgm:pt>
    <dgm:pt modelId="{0918CACD-A563-4E4A-92D3-71782FF161CF}" type="pres">
      <dgm:prSet presAssocID="{FFE874BA-E3B2-4B46-A9C7-F28519128E80}" presName="accentRepeatNode" presStyleLbl="solidAlignAcc1" presStyleIdx="3" presStyleCnt="14"/>
      <dgm:spPr/>
    </dgm:pt>
    <dgm:pt modelId="{65E1B401-E206-484E-9380-AA87D6AB9C9F}" type="pres">
      <dgm:prSet presAssocID="{40843801-B598-4139-B5CA-EA1B3B5A2D4F}" presName="text3" presStyleCnt="0"/>
      <dgm:spPr/>
    </dgm:pt>
    <dgm:pt modelId="{AD3ABA5E-8E24-47B3-91A0-36538D149217}" type="pres">
      <dgm:prSet presAssocID="{40843801-B598-4139-B5CA-EA1B3B5A2D4F}" presName="textRepeatNode" presStyleLbl="align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7D127-A553-4DF4-99FD-1FB83865DE03}" type="pres">
      <dgm:prSet presAssocID="{40843801-B598-4139-B5CA-EA1B3B5A2D4F}" presName="textaccent3" presStyleCnt="0"/>
      <dgm:spPr/>
    </dgm:pt>
    <dgm:pt modelId="{0D81CB12-31F2-49CA-AB02-E34E9BDCE754}" type="pres">
      <dgm:prSet presAssocID="{40843801-B598-4139-B5CA-EA1B3B5A2D4F}" presName="accentRepeatNode" presStyleLbl="solidAlignAcc1" presStyleIdx="4" presStyleCnt="14"/>
      <dgm:spPr/>
    </dgm:pt>
    <dgm:pt modelId="{ABBF9239-E1CE-4D5F-8F8E-57D06492429D}" type="pres">
      <dgm:prSet presAssocID="{155C74EA-AC38-4A9C-8D27-586FFBF5E3B7}" presName="image3" presStyleCnt="0"/>
      <dgm:spPr/>
    </dgm:pt>
    <dgm:pt modelId="{87898AF9-94F0-4834-B416-2DCDF2AAADF5}" type="pres">
      <dgm:prSet presAssocID="{155C74EA-AC38-4A9C-8D27-586FFBF5E3B7}" presName="imageRepeatNode" presStyleLbl="alignAcc1" presStyleIdx="2" presStyleCnt="7"/>
      <dgm:spPr/>
      <dgm:t>
        <a:bodyPr/>
        <a:lstStyle/>
        <a:p>
          <a:endParaRPr lang="ru-RU"/>
        </a:p>
      </dgm:t>
    </dgm:pt>
    <dgm:pt modelId="{9F701380-A55B-4D52-AC19-9FFCC0A275CE}" type="pres">
      <dgm:prSet presAssocID="{155C74EA-AC38-4A9C-8D27-586FFBF5E3B7}" presName="imageaccent3" presStyleCnt="0"/>
      <dgm:spPr/>
    </dgm:pt>
    <dgm:pt modelId="{72AD0589-3B47-4A0F-87E3-A4AF1E16E1E3}" type="pres">
      <dgm:prSet presAssocID="{155C74EA-AC38-4A9C-8D27-586FFBF5E3B7}" presName="accentRepeatNode" presStyleLbl="solidAlignAcc1" presStyleIdx="5" presStyleCnt="14"/>
      <dgm:spPr/>
    </dgm:pt>
    <dgm:pt modelId="{13C59284-BA09-4FE8-9A45-71D8731A5CB7}" type="pres">
      <dgm:prSet presAssocID="{7A9DE9B5-55CE-49EB-A8BE-6E519DB531C2}" presName="text4" presStyleCnt="0"/>
      <dgm:spPr/>
    </dgm:pt>
    <dgm:pt modelId="{58637B82-043A-4925-B9C1-4EF08F08899E}" type="pres">
      <dgm:prSet presAssocID="{7A9DE9B5-55CE-49EB-A8BE-6E519DB531C2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B3FFD-494C-44F2-9E79-E355C8E7F037}" type="pres">
      <dgm:prSet presAssocID="{7A9DE9B5-55CE-49EB-A8BE-6E519DB531C2}" presName="textaccent4" presStyleCnt="0"/>
      <dgm:spPr/>
    </dgm:pt>
    <dgm:pt modelId="{75232F14-5C55-4141-A37B-C7A263871454}" type="pres">
      <dgm:prSet presAssocID="{7A9DE9B5-55CE-49EB-A8BE-6E519DB531C2}" presName="accentRepeatNode" presStyleLbl="solidAlignAcc1" presStyleIdx="6" presStyleCnt="14"/>
      <dgm:spPr/>
    </dgm:pt>
    <dgm:pt modelId="{17D899BA-4945-4C51-AB82-1198C4EB9BF8}" type="pres">
      <dgm:prSet presAssocID="{CE4AFEA5-C2F0-40BD-96B1-7A2C974A3E9B}" presName="image4" presStyleCnt="0"/>
      <dgm:spPr/>
    </dgm:pt>
    <dgm:pt modelId="{1C0A3E27-BA63-4E26-A476-C95671B39443}" type="pres">
      <dgm:prSet presAssocID="{CE4AFEA5-C2F0-40BD-96B1-7A2C974A3E9B}" presName="imageRepeatNode" presStyleLbl="alignAcc1" presStyleIdx="3" presStyleCnt="7" custScaleX="88052"/>
      <dgm:spPr/>
      <dgm:t>
        <a:bodyPr/>
        <a:lstStyle/>
        <a:p>
          <a:endParaRPr lang="ru-RU"/>
        </a:p>
      </dgm:t>
    </dgm:pt>
    <dgm:pt modelId="{32A80149-1877-4096-A1CF-8CBDA3B298F1}" type="pres">
      <dgm:prSet presAssocID="{CE4AFEA5-C2F0-40BD-96B1-7A2C974A3E9B}" presName="imageaccent4" presStyleCnt="0"/>
      <dgm:spPr/>
    </dgm:pt>
    <dgm:pt modelId="{6B7D1020-1958-47C7-BB97-3D7F7C9B6C39}" type="pres">
      <dgm:prSet presAssocID="{CE4AFEA5-C2F0-40BD-96B1-7A2C974A3E9B}" presName="accentRepeatNode" presStyleLbl="solidAlignAcc1" presStyleIdx="7" presStyleCnt="14"/>
      <dgm:spPr/>
    </dgm:pt>
    <dgm:pt modelId="{331516CC-639A-4767-BF14-BD71D4CDF5E3}" type="pres">
      <dgm:prSet presAssocID="{B459D57A-94CF-462F-B113-79268ACCB77A}" presName="text5" presStyleCnt="0"/>
      <dgm:spPr/>
    </dgm:pt>
    <dgm:pt modelId="{9735E745-192E-475E-B88B-D4DD378F5372}" type="pres">
      <dgm:prSet presAssocID="{B459D57A-94CF-462F-B113-79268ACCB77A}" presName="textRepeatNode" presStyleLbl="alignNode1" presStyleIdx="4" presStyleCnt="7" custLinFactNeighborX="85947" custLinFactNeighborY="533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785DE-8EE7-49C4-BB69-9D9A8E458899}" type="pres">
      <dgm:prSet presAssocID="{B459D57A-94CF-462F-B113-79268ACCB77A}" presName="textaccent5" presStyleCnt="0"/>
      <dgm:spPr/>
    </dgm:pt>
    <dgm:pt modelId="{00DD06C5-AC85-4041-91B5-1D4D087D958E}" type="pres">
      <dgm:prSet presAssocID="{B459D57A-94CF-462F-B113-79268ACCB77A}" presName="accentRepeatNode" presStyleLbl="solidAlignAcc1" presStyleIdx="8" presStyleCnt="14" custLinFactY="61094" custLinFactNeighborX="-77563" custLinFactNeighborY="100000"/>
      <dgm:spPr/>
    </dgm:pt>
    <dgm:pt modelId="{5C3D9E1D-2E0A-40A2-A84C-657196793D79}" type="pres">
      <dgm:prSet presAssocID="{24AE4810-7653-4FA8-B3BE-A6EC1269B5F6}" presName="image5" presStyleCnt="0"/>
      <dgm:spPr/>
    </dgm:pt>
    <dgm:pt modelId="{326693FD-25CC-46E3-9184-B9841B1FC537}" type="pres">
      <dgm:prSet presAssocID="{24AE4810-7653-4FA8-B3BE-A6EC1269B5F6}" presName="imageRepeatNode" presStyleLbl="alignAcc1" presStyleIdx="4" presStyleCnt="7" custLinFactNeighborX="-84728" custLinFactNeighborY="-52161"/>
      <dgm:spPr/>
      <dgm:t>
        <a:bodyPr/>
        <a:lstStyle/>
        <a:p>
          <a:endParaRPr lang="ru-RU"/>
        </a:p>
      </dgm:t>
    </dgm:pt>
    <dgm:pt modelId="{883A0EB1-FEF8-4A25-99CE-46606BBEF38F}" type="pres">
      <dgm:prSet presAssocID="{24AE4810-7653-4FA8-B3BE-A6EC1269B5F6}" presName="imageaccent5" presStyleCnt="0"/>
      <dgm:spPr/>
    </dgm:pt>
    <dgm:pt modelId="{9AF35731-6925-418B-8F18-0F6902E67DF6}" type="pres">
      <dgm:prSet presAssocID="{24AE4810-7653-4FA8-B3BE-A6EC1269B5F6}" presName="accentRepeatNode" presStyleLbl="solidAlignAcc1" presStyleIdx="9" presStyleCnt="14" custLinFactY="70194" custLinFactNeighborX="-95661" custLinFactNeighborY="100000"/>
      <dgm:spPr/>
    </dgm:pt>
    <dgm:pt modelId="{2A8670F0-03FB-471F-836F-943197DE6A5E}" type="pres">
      <dgm:prSet presAssocID="{513ACEF8-BECB-40D9-BF77-77C93F34D840}" presName="text6" presStyleCnt="0"/>
      <dgm:spPr/>
    </dgm:pt>
    <dgm:pt modelId="{282B74C8-1692-41C2-9F7F-98E44C593F66}" type="pres">
      <dgm:prSet presAssocID="{513ACEF8-BECB-40D9-BF77-77C93F34D840}" presName="textRepeatNode" presStyleLbl="align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E0CA4-CF29-407E-8AE4-336ED78F75B2}" type="pres">
      <dgm:prSet presAssocID="{513ACEF8-BECB-40D9-BF77-77C93F34D840}" presName="textaccent6" presStyleCnt="0"/>
      <dgm:spPr/>
    </dgm:pt>
    <dgm:pt modelId="{3B1CAAFE-CA2F-484D-81C1-0F2DD48E04FC}" type="pres">
      <dgm:prSet presAssocID="{513ACEF8-BECB-40D9-BF77-77C93F34D840}" presName="accentRepeatNode" presStyleLbl="solidAlignAcc1" presStyleIdx="10" presStyleCnt="14"/>
      <dgm:spPr/>
    </dgm:pt>
    <dgm:pt modelId="{2CBE02F2-A17C-4C3B-8ED8-F9F26B1A26F1}" type="pres">
      <dgm:prSet presAssocID="{4A9E4A42-D1A9-41A9-934F-B727F458B3DC}" presName="image6" presStyleCnt="0"/>
      <dgm:spPr/>
    </dgm:pt>
    <dgm:pt modelId="{C4E59289-11A3-4E4C-8D66-20CFE4B011CE}" type="pres">
      <dgm:prSet presAssocID="{4A9E4A42-D1A9-41A9-934F-B727F458B3DC}" presName="imageRepeatNode" presStyleLbl="alignAcc1" presStyleIdx="5" presStyleCnt="7"/>
      <dgm:spPr/>
      <dgm:t>
        <a:bodyPr/>
        <a:lstStyle/>
        <a:p>
          <a:endParaRPr lang="ru-RU"/>
        </a:p>
      </dgm:t>
    </dgm:pt>
    <dgm:pt modelId="{3A0FA011-4BD0-4A39-BE0F-CD6CE867517F}" type="pres">
      <dgm:prSet presAssocID="{4A9E4A42-D1A9-41A9-934F-B727F458B3DC}" presName="imageaccent6" presStyleCnt="0"/>
      <dgm:spPr/>
    </dgm:pt>
    <dgm:pt modelId="{8E3DFD1D-4B4D-498D-81E3-107FF3F05156}" type="pres">
      <dgm:prSet presAssocID="{4A9E4A42-D1A9-41A9-934F-B727F458B3DC}" presName="accentRepeatNode" presStyleLbl="solidAlignAcc1" presStyleIdx="11" presStyleCnt="14"/>
      <dgm:spPr/>
    </dgm:pt>
    <dgm:pt modelId="{8E479414-43DA-46AC-978C-C5ED2D5B384D}" type="pres">
      <dgm:prSet presAssocID="{79ABD94C-82AC-45FC-B35C-3F8AD9939D91}" presName="text7" presStyleCnt="0"/>
      <dgm:spPr/>
    </dgm:pt>
    <dgm:pt modelId="{8FA8AFCD-D65A-423F-9BB1-0C6BD19C0ED6}" type="pres">
      <dgm:prSet presAssocID="{79ABD94C-82AC-45FC-B35C-3F8AD9939D91}" presName="textRepeatNode" presStyleLbl="align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74744-D66F-466B-81AF-B94BDF138D9E}" type="pres">
      <dgm:prSet presAssocID="{79ABD94C-82AC-45FC-B35C-3F8AD9939D91}" presName="textaccent7" presStyleCnt="0"/>
      <dgm:spPr/>
    </dgm:pt>
    <dgm:pt modelId="{55580E0F-16D9-459C-85C1-EE837DA06030}" type="pres">
      <dgm:prSet presAssocID="{79ABD94C-82AC-45FC-B35C-3F8AD9939D91}" presName="accentRepeatNode" presStyleLbl="solidAlignAcc1" presStyleIdx="12" presStyleCnt="14"/>
      <dgm:spPr/>
    </dgm:pt>
    <dgm:pt modelId="{56CE2F7E-C9E0-4257-AD9F-21D6A3108314}" type="pres">
      <dgm:prSet presAssocID="{460294B0-A498-4DE1-B9DA-2003C9DA581A}" presName="image7" presStyleCnt="0"/>
      <dgm:spPr/>
    </dgm:pt>
    <dgm:pt modelId="{D08AF9DF-2B1A-4E76-89D1-DE941E5A57EB}" type="pres">
      <dgm:prSet presAssocID="{460294B0-A498-4DE1-B9DA-2003C9DA581A}" presName="imageRepeatNode" presStyleLbl="alignAcc1" presStyleIdx="6" presStyleCnt="7"/>
      <dgm:spPr/>
      <dgm:t>
        <a:bodyPr/>
        <a:lstStyle/>
        <a:p>
          <a:endParaRPr lang="ru-RU"/>
        </a:p>
      </dgm:t>
    </dgm:pt>
    <dgm:pt modelId="{BF37A144-6BCE-4514-A49C-95D79B75480F}" type="pres">
      <dgm:prSet presAssocID="{460294B0-A498-4DE1-B9DA-2003C9DA581A}" presName="imageaccent7" presStyleCnt="0"/>
      <dgm:spPr/>
    </dgm:pt>
    <dgm:pt modelId="{4703E35B-13F0-4D88-B4ED-332FBA996EB1}" type="pres">
      <dgm:prSet presAssocID="{460294B0-A498-4DE1-B9DA-2003C9DA581A}" presName="accentRepeatNode" presStyleLbl="solidAlignAcc1" presStyleIdx="13" presStyleCnt="14"/>
      <dgm:spPr/>
    </dgm:pt>
  </dgm:ptLst>
  <dgm:cxnLst>
    <dgm:cxn modelId="{B77D2035-F15D-4B61-A569-9B9459BDEFCB}" srcId="{DC6BECD7-CBF7-4095-9F20-1830418D9571}" destId="{7A9DE9B5-55CE-49EB-A8BE-6E519DB531C2}" srcOrd="3" destOrd="0" parTransId="{FDFBF8AD-7064-44D3-A6D9-D8C45CD2D13D}" sibTransId="{CE4AFEA5-C2F0-40BD-96B1-7A2C974A3E9B}"/>
    <dgm:cxn modelId="{4351736C-BE77-4DF4-97F4-76AF080EF941}" srcId="{DC6BECD7-CBF7-4095-9F20-1830418D9571}" destId="{513ACEF8-BECB-40D9-BF77-77C93F34D840}" srcOrd="5" destOrd="0" parTransId="{B15FDE24-ED71-4C92-A463-BE25D5DC92BD}" sibTransId="{4A9E4A42-D1A9-41A9-934F-B727F458B3DC}"/>
    <dgm:cxn modelId="{54A957F1-1F20-432C-91BC-7DCDD78F1CD3}" srcId="{DC6BECD7-CBF7-4095-9F20-1830418D9571}" destId="{40843801-B598-4139-B5CA-EA1B3B5A2D4F}" srcOrd="2" destOrd="0" parTransId="{52AB90F2-197B-44E0-89E9-AC0132A783E5}" sibTransId="{155C74EA-AC38-4A9C-8D27-586FFBF5E3B7}"/>
    <dgm:cxn modelId="{E131D93C-3185-4B52-B1BD-B18AE8C0EFFB}" type="presOf" srcId="{79ABD94C-82AC-45FC-B35C-3F8AD9939D91}" destId="{8FA8AFCD-D65A-423F-9BB1-0C6BD19C0ED6}" srcOrd="0" destOrd="0" presId="urn:microsoft.com/office/officeart/2008/layout/HexagonCluster"/>
    <dgm:cxn modelId="{3D93BB7E-4AE6-478B-8191-3B70F37E11DE}" srcId="{DC6BECD7-CBF7-4095-9F20-1830418D9571}" destId="{79ABD94C-82AC-45FC-B35C-3F8AD9939D91}" srcOrd="6" destOrd="0" parTransId="{26B1968F-E13D-401A-A843-85A1628D4A0F}" sibTransId="{460294B0-A498-4DE1-B9DA-2003C9DA581A}"/>
    <dgm:cxn modelId="{1FDEB610-8590-48F0-9952-2AEAB17D9186}" type="presOf" srcId="{40843801-B598-4139-B5CA-EA1B3B5A2D4F}" destId="{AD3ABA5E-8E24-47B3-91A0-36538D149217}" srcOrd="0" destOrd="0" presId="urn:microsoft.com/office/officeart/2008/layout/HexagonCluster"/>
    <dgm:cxn modelId="{0F1C5A11-296A-4CBB-B630-1F68D779B5AD}" type="presOf" srcId="{155C74EA-AC38-4A9C-8D27-586FFBF5E3B7}" destId="{87898AF9-94F0-4834-B416-2DCDF2AAADF5}" srcOrd="0" destOrd="0" presId="urn:microsoft.com/office/officeart/2008/layout/HexagonCluster"/>
    <dgm:cxn modelId="{EA24D7E9-8463-4913-B27E-7385614CE755}" type="presOf" srcId="{24AE4810-7653-4FA8-B3BE-A6EC1269B5F6}" destId="{326693FD-25CC-46E3-9184-B9841B1FC537}" srcOrd="0" destOrd="0" presId="urn:microsoft.com/office/officeart/2008/layout/HexagonCluster"/>
    <dgm:cxn modelId="{E168EB6B-0132-40A3-834E-7702DC78E654}" type="presOf" srcId="{880BB414-AFDA-4501-87AC-FF471EF36B58}" destId="{5ED60367-7837-4FD3-A2E7-9898B7FCA716}" srcOrd="0" destOrd="0" presId="urn:microsoft.com/office/officeart/2008/layout/HexagonCluster"/>
    <dgm:cxn modelId="{22B43572-3A22-4734-8822-B39B3197E39D}" srcId="{DC6BECD7-CBF7-4095-9F20-1830418D9571}" destId="{880BB414-AFDA-4501-87AC-FF471EF36B58}" srcOrd="0" destOrd="0" parTransId="{5A2904AB-9FD6-4E56-9D86-D872421FE7E2}" sibTransId="{A08B1964-F696-4967-8FC1-EB26E623E622}"/>
    <dgm:cxn modelId="{3F191C90-0450-4F88-8A81-17CC4DB2005E}" srcId="{DC6BECD7-CBF7-4095-9F20-1830418D9571}" destId="{8ED06C75-6C42-4235-B315-0F10C120304B}" srcOrd="1" destOrd="0" parTransId="{380115D0-7E0C-41DD-8048-E5C3E474587D}" sibTransId="{FFE874BA-E3B2-4B46-A9C7-F28519128E80}"/>
    <dgm:cxn modelId="{1B026484-33A2-4B59-BE1C-BEC43428E4EF}" type="presOf" srcId="{4A9E4A42-D1A9-41A9-934F-B727F458B3DC}" destId="{C4E59289-11A3-4E4C-8D66-20CFE4B011CE}" srcOrd="0" destOrd="0" presId="urn:microsoft.com/office/officeart/2008/layout/HexagonCluster"/>
    <dgm:cxn modelId="{30058227-21F7-40AD-9AB3-997A9FB9F8A7}" type="presOf" srcId="{FFE874BA-E3B2-4B46-A9C7-F28519128E80}" destId="{40ABDB90-1465-496C-9AF3-3526B3FCF810}" srcOrd="0" destOrd="0" presId="urn:microsoft.com/office/officeart/2008/layout/HexagonCluster"/>
    <dgm:cxn modelId="{77F1E335-B975-4B0F-9AA6-AD5D75A23CAD}" type="presOf" srcId="{513ACEF8-BECB-40D9-BF77-77C93F34D840}" destId="{282B74C8-1692-41C2-9F7F-98E44C593F66}" srcOrd="0" destOrd="0" presId="urn:microsoft.com/office/officeart/2008/layout/HexagonCluster"/>
    <dgm:cxn modelId="{8B11400E-2EF8-4E09-B10D-C7DDD41E5E14}" type="presOf" srcId="{A08B1964-F696-4967-8FC1-EB26E623E622}" destId="{5A581A50-3409-41EE-B7E6-FA9FF18CDC3B}" srcOrd="0" destOrd="0" presId="urn:microsoft.com/office/officeart/2008/layout/HexagonCluster"/>
    <dgm:cxn modelId="{FC745A26-4055-419A-8C78-EA3DF2FA4B24}" type="presOf" srcId="{B459D57A-94CF-462F-B113-79268ACCB77A}" destId="{9735E745-192E-475E-B88B-D4DD378F5372}" srcOrd="0" destOrd="0" presId="urn:microsoft.com/office/officeart/2008/layout/HexagonCluster"/>
    <dgm:cxn modelId="{6037A47A-BFF7-4704-880D-8427AF3A0006}" type="presOf" srcId="{460294B0-A498-4DE1-B9DA-2003C9DA581A}" destId="{D08AF9DF-2B1A-4E76-89D1-DE941E5A57EB}" srcOrd="0" destOrd="0" presId="urn:microsoft.com/office/officeart/2008/layout/HexagonCluster"/>
    <dgm:cxn modelId="{9AC29471-4B26-4287-BBC0-6FB8F2C9FB3B}" type="presOf" srcId="{7A9DE9B5-55CE-49EB-A8BE-6E519DB531C2}" destId="{58637B82-043A-4925-B9C1-4EF08F08899E}" srcOrd="0" destOrd="0" presId="urn:microsoft.com/office/officeart/2008/layout/HexagonCluster"/>
    <dgm:cxn modelId="{B6B01B5A-AF81-40F6-95A7-BDF863D3B779}" type="presOf" srcId="{DC6BECD7-CBF7-4095-9F20-1830418D9571}" destId="{2C6809E8-371F-4288-8FF2-9651403D7775}" srcOrd="0" destOrd="0" presId="urn:microsoft.com/office/officeart/2008/layout/HexagonCluster"/>
    <dgm:cxn modelId="{44B09EFC-7D84-4E56-8B37-1F74BFE4B016}" srcId="{DC6BECD7-CBF7-4095-9F20-1830418D9571}" destId="{B459D57A-94CF-462F-B113-79268ACCB77A}" srcOrd="4" destOrd="0" parTransId="{F5B8DA42-9121-4BF1-8060-24F2C157198B}" sibTransId="{24AE4810-7653-4FA8-B3BE-A6EC1269B5F6}"/>
    <dgm:cxn modelId="{B5942359-4CF4-4965-BAAA-CEB52F30B41D}" type="presOf" srcId="{CE4AFEA5-C2F0-40BD-96B1-7A2C974A3E9B}" destId="{1C0A3E27-BA63-4E26-A476-C95671B39443}" srcOrd="0" destOrd="0" presId="urn:microsoft.com/office/officeart/2008/layout/HexagonCluster"/>
    <dgm:cxn modelId="{5CB3F495-61C1-41B3-8717-59E6B63B0B53}" type="presOf" srcId="{8ED06C75-6C42-4235-B315-0F10C120304B}" destId="{7C14E168-375D-4616-9C45-5FF5A521AF17}" srcOrd="0" destOrd="0" presId="urn:microsoft.com/office/officeart/2008/layout/HexagonCluster"/>
    <dgm:cxn modelId="{B916FE42-0B43-4BFB-AFC6-211AB79811E9}" type="presParOf" srcId="{2C6809E8-371F-4288-8FF2-9651403D7775}" destId="{3DB1E461-F48F-4680-852C-6773D5538845}" srcOrd="0" destOrd="0" presId="urn:microsoft.com/office/officeart/2008/layout/HexagonCluster"/>
    <dgm:cxn modelId="{8C126530-57F7-43EB-944A-9E81BF637E85}" type="presParOf" srcId="{3DB1E461-F48F-4680-852C-6773D5538845}" destId="{5ED60367-7837-4FD3-A2E7-9898B7FCA716}" srcOrd="0" destOrd="0" presId="urn:microsoft.com/office/officeart/2008/layout/HexagonCluster"/>
    <dgm:cxn modelId="{30DD4618-0E96-4000-A01F-A1665AB3EA01}" type="presParOf" srcId="{2C6809E8-371F-4288-8FF2-9651403D7775}" destId="{D54656AA-B7E9-4F81-AD3F-95CBD720448A}" srcOrd="1" destOrd="0" presId="urn:microsoft.com/office/officeart/2008/layout/HexagonCluster"/>
    <dgm:cxn modelId="{34E6D069-D34C-4C92-9A71-8AF9150D25B1}" type="presParOf" srcId="{D54656AA-B7E9-4F81-AD3F-95CBD720448A}" destId="{A75ABF4B-F164-4412-92EB-94460224F5F7}" srcOrd="0" destOrd="0" presId="urn:microsoft.com/office/officeart/2008/layout/HexagonCluster"/>
    <dgm:cxn modelId="{1F17237F-4006-49EA-9E8F-DFC0BA111016}" type="presParOf" srcId="{2C6809E8-371F-4288-8FF2-9651403D7775}" destId="{69B1DA50-D06B-43ED-AAAD-742AA10267C1}" srcOrd="2" destOrd="0" presId="urn:microsoft.com/office/officeart/2008/layout/HexagonCluster"/>
    <dgm:cxn modelId="{492434E4-6523-45AF-823A-F3C52707D6F2}" type="presParOf" srcId="{69B1DA50-D06B-43ED-AAAD-742AA10267C1}" destId="{5A581A50-3409-41EE-B7E6-FA9FF18CDC3B}" srcOrd="0" destOrd="0" presId="urn:microsoft.com/office/officeart/2008/layout/HexagonCluster"/>
    <dgm:cxn modelId="{D77A44F3-05FD-4DCA-9767-7A429D18C426}" type="presParOf" srcId="{2C6809E8-371F-4288-8FF2-9651403D7775}" destId="{D3A64BF5-BB5F-4486-8194-37BC6A6C5D2C}" srcOrd="3" destOrd="0" presId="urn:microsoft.com/office/officeart/2008/layout/HexagonCluster"/>
    <dgm:cxn modelId="{AAB49395-9508-44B8-A640-10900312CADB}" type="presParOf" srcId="{D3A64BF5-BB5F-4486-8194-37BC6A6C5D2C}" destId="{F0050B02-76DC-4032-A78F-D57D9CB1089F}" srcOrd="0" destOrd="0" presId="urn:microsoft.com/office/officeart/2008/layout/HexagonCluster"/>
    <dgm:cxn modelId="{9E49DE94-F846-446C-9A04-CCD29F575627}" type="presParOf" srcId="{2C6809E8-371F-4288-8FF2-9651403D7775}" destId="{538E6055-C8A0-4D1D-ABF5-F1DE51C5354B}" srcOrd="4" destOrd="0" presId="urn:microsoft.com/office/officeart/2008/layout/HexagonCluster"/>
    <dgm:cxn modelId="{FAF4EEC2-5B33-4365-AA9F-AA66BE0CF8ED}" type="presParOf" srcId="{538E6055-C8A0-4D1D-ABF5-F1DE51C5354B}" destId="{7C14E168-375D-4616-9C45-5FF5A521AF17}" srcOrd="0" destOrd="0" presId="urn:microsoft.com/office/officeart/2008/layout/HexagonCluster"/>
    <dgm:cxn modelId="{59BA46DF-CD36-4117-90DE-FA943F016944}" type="presParOf" srcId="{2C6809E8-371F-4288-8FF2-9651403D7775}" destId="{113F2632-B71F-417A-84DE-27B0EA6F9578}" srcOrd="5" destOrd="0" presId="urn:microsoft.com/office/officeart/2008/layout/HexagonCluster"/>
    <dgm:cxn modelId="{9A0A10DA-EC6E-486E-9957-C7B3A292A4A2}" type="presParOf" srcId="{113F2632-B71F-417A-84DE-27B0EA6F9578}" destId="{E7394E5C-32DB-469C-B921-4D4BB02E38E0}" srcOrd="0" destOrd="0" presId="urn:microsoft.com/office/officeart/2008/layout/HexagonCluster"/>
    <dgm:cxn modelId="{390AC88E-79B4-4A8E-8C1A-6A568C26AC0D}" type="presParOf" srcId="{2C6809E8-371F-4288-8FF2-9651403D7775}" destId="{F19F53E8-627E-411D-B6F8-FEB583950B3F}" srcOrd="6" destOrd="0" presId="urn:microsoft.com/office/officeart/2008/layout/HexagonCluster"/>
    <dgm:cxn modelId="{882D0092-4EC7-4442-A55E-432E8AC9EC7A}" type="presParOf" srcId="{F19F53E8-627E-411D-B6F8-FEB583950B3F}" destId="{40ABDB90-1465-496C-9AF3-3526B3FCF810}" srcOrd="0" destOrd="0" presId="urn:microsoft.com/office/officeart/2008/layout/HexagonCluster"/>
    <dgm:cxn modelId="{EE92A80D-69CB-4AE6-8B36-C5EF16E5BBAA}" type="presParOf" srcId="{2C6809E8-371F-4288-8FF2-9651403D7775}" destId="{EFDBCF7C-EE5F-416B-BE46-6E4D23E8AE48}" srcOrd="7" destOrd="0" presId="urn:microsoft.com/office/officeart/2008/layout/HexagonCluster"/>
    <dgm:cxn modelId="{FEA438F1-A96C-4C98-B7DB-562805417AEF}" type="presParOf" srcId="{EFDBCF7C-EE5F-416B-BE46-6E4D23E8AE48}" destId="{0918CACD-A563-4E4A-92D3-71782FF161CF}" srcOrd="0" destOrd="0" presId="urn:microsoft.com/office/officeart/2008/layout/HexagonCluster"/>
    <dgm:cxn modelId="{E3A7C21A-0F5A-481F-9823-A282993BBE2F}" type="presParOf" srcId="{2C6809E8-371F-4288-8FF2-9651403D7775}" destId="{65E1B401-E206-484E-9380-AA87D6AB9C9F}" srcOrd="8" destOrd="0" presId="urn:microsoft.com/office/officeart/2008/layout/HexagonCluster"/>
    <dgm:cxn modelId="{105D6E23-D030-4447-83DF-6F7C0044093C}" type="presParOf" srcId="{65E1B401-E206-484E-9380-AA87D6AB9C9F}" destId="{AD3ABA5E-8E24-47B3-91A0-36538D149217}" srcOrd="0" destOrd="0" presId="urn:microsoft.com/office/officeart/2008/layout/HexagonCluster"/>
    <dgm:cxn modelId="{A8F4F58C-310E-4229-9C45-6D2F7FC5A06C}" type="presParOf" srcId="{2C6809E8-371F-4288-8FF2-9651403D7775}" destId="{D5E7D127-A553-4DF4-99FD-1FB83865DE03}" srcOrd="9" destOrd="0" presId="urn:microsoft.com/office/officeart/2008/layout/HexagonCluster"/>
    <dgm:cxn modelId="{31252195-818E-4912-8BF3-88B9854B9120}" type="presParOf" srcId="{D5E7D127-A553-4DF4-99FD-1FB83865DE03}" destId="{0D81CB12-31F2-49CA-AB02-E34E9BDCE754}" srcOrd="0" destOrd="0" presId="urn:microsoft.com/office/officeart/2008/layout/HexagonCluster"/>
    <dgm:cxn modelId="{31AE560E-D451-4AA4-8B64-460C21B6163C}" type="presParOf" srcId="{2C6809E8-371F-4288-8FF2-9651403D7775}" destId="{ABBF9239-E1CE-4D5F-8F8E-57D06492429D}" srcOrd="10" destOrd="0" presId="urn:microsoft.com/office/officeart/2008/layout/HexagonCluster"/>
    <dgm:cxn modelId="{E3655907-0077-4E24-BE47-315D1DADB4A1}" type="presParOf" srcId="{ABBF9239-E1CE-4D5F-8F8E-57D06492429D}" destId="{87898AF9-94F0-4834-B416-2DCDF2AAADF5}" srcOrd="0" destOrd="0" presId="urn:microsoft.com/office/officeart/2008/layout/HexagonCluster"/>
    <dgm:cxn modelId="{9CC00259-8EEE-4E4D-AB17-8C036A5471F8}" type="presParOf" srcId="{2C6809E8-371F-4288-8FF2-9651403D7775}" destId="{9F701380-A55B-4D52-AC19-9FFCC0A275CE}" srcOrd="11" destOrd="0" presId="urn:microsoft.com/office/officeart/2008/layout/HexagonCluster"/>
    <dgm:cxn modelId="{F861D657-9715-4DD7-B173-6681FAF199A7}" type="presParOf" srcId="{9F701380-A55B-4D52-AC19-9FFCC0A275CE}" destId="{72AD0589-3B47-4A0F-87E3-A4AF1E16E1E3}" srcOrd="0" destOrd="0" presId="urn:microsoft.com/office/officeart/2008/layout/HexagonCluster"/>
    <dgm:cxn modelId="{BE3F189D-28E3-43F3-A268-586519A87B8E}" type="presParOf" srcId="{2C6809E8-371F-4288-8FF2-9651403D7775}" destId="{13C59284-BA09-4FE8-9A45-71D8731A5CB7}" srcOrd="12" destOrd="0" presId="urn:microsoft.com/office/officeart/2008/layout/HexagonCluster"/>
    <dgm:cxn modelId="{5CB89F2E-8DC3-4D72-AFE5-87BDFED8C917}" type="presParOf" srcId="{13C59284-BA09-4FE8-9A45-71D8731A5CB7}" destId="{58637B82-043A-4925-B9C1-4EF08F08899E}" srcOrd="0" destOrd="0" presId="urn:microsoft.com/office/officeart/2008/layout/HexagonCluster"/>
    <dgm:cxn modelId="{5AB89646-D4CA-47D3-8236-966E66D810CE}" type="presParOf" srcId="{2C6809E8-371F-4288-8FF2-9651403D7775}" destId="{D8FB3FFD-494C-44F2-9E79-E355C8E7F037}" srcOrd="13" destOrd="0" presId="urn:microsoft.com/office/officeart/2008/layout/HexagonCluster"/>
    <dgm:cxn modelId="{0B5A6FF6-6F50-4596-B59C-1C678615B43F}" type="presParOf" srcId="{D8FB3FFD-494C-44F2-9E79-E355C8E7F037}" destId="{75232F14-5C55-4141-A37B-C7A263871454}" srcOrd="0" destOrd="0" presId="urn:microsoft.com/office/officeart/2008/layout/HexagonCluster"/>
    <dgm:cxn modelId="{CAFA2DC1-D940-47C8-AB8C-966D71A324F7}" type="presParOf" srcId="{2C6809E8-371F-4288-8FF2-9651403D7775}" destId="{17D899BA-4945-4C51-AB82-1198C4EB9BF8}" srcOrd="14" destOrd="0" presId="urn:microsoft.com/office/officeart/2008/layout/HexagonCluster"/>
    <dgm:cxn modelId="{19CC75DC-B5D9-49CF-8CC2-90310C52023D}" type="presParOf" srcId="{17D899BA-4945-4C51-AB82-1198C4EB9BF8}" destId="{1C0A3E27-BA63-4E26-A476-C95671B39443}" srcOrd="0" destOrd="0" presId="urn:microsoft.com/office/officeart/2008/layout/HexagonCluster"/>
    <dgm:cxn modelId="{3EF4F59E-B1F6-499F-8484-1739D195F692}" type="presParOf" srcId="{2C6809E8-371F-4288-8FF2-9651403D7775}" destId="{32A80149-1877-4096-A1CF-8CBDA3B298F1}" srcOrd="15" destOrd="0" presId="urn:microsoft.com/office/officeart/2008/layout/HexagonCluster"/>
    <dgm:cxn modelId="{B61FAE64-DAA4-437B-8229-95D30C49D542}" type="presParOf" srcId="{32A80149-1877-4096-A1CF-8CBDA3B298F1}" destId="{6B7D1020-1958-47C7-BB97-3D7F7C9B6C39}" srcOrd="0" destOrd="0" presId="urn:microsoft.com/office/officeart/2008/layout/HexagonCluster"/>
    <dgm:cxn modelId="{2DF8B49E-0CC2-4F15-A74E-94AEB93D911D}" type="presParOf" srcId="{2C6809E8-371F-4288-8FF2-9651403D7775}" destId="{331516CC-639A-4767-BF14-BD71D4CDF5E3}" srcOrd="16" destOrd="0" presId="urn:microsoft.com/office/officeart/2008/layout/HexagonCluster"/>
    <dgm:cxn modelId="{30EF97AA-A75E-41F4-9AC9-E3DD3757C7EB}" type="presParOf" srcId="{331516CC-639A-4767-BF14-BD71D4CDF5E3}" destId="{9735E745-192E-475E-B88B-D4DD378F5372}" srcOrd="0" destOrd="0" presId="urn:microsoft.com/office/officeart/2008/layout/HexagonCluster"/>
    <dgm:cxn modelId="{3D7B383F-9E61-4468-8E9B-0C60D6F36981}" type="presParOf" srcId="{2C6809E8-371F-4288-8FF2-9651403D7775}" destId="{A46785DE-8EE7-49C4-BB69-9D9A8E458899}" srcOrd="17" destOrd="0" presId="urn:microsoft.com/office/officeart/2008/layout/HexagonCluster"/>
    <dgm:cxn modelId="{01229B90-8547-4F21-82B3-E9493A0B53BA}" type="presParOf" srcId="{A46785DE-8EE7-49C4-BB69-9D9A8E458899}" destId="{00DD06C5-AC85-4041-91B5-1D4D087D958E}" srcOrd="0" destOrd="0" presId="urn:microsoft.com/office/officeart/2008/layout/HexagonCluster"/>
    <dgm:cxn modelId="{2DFBF592-EC5A-49CD-8FD8-D6A99513687A}" type="presParOf" srcId="{2C6809E8-371F-4288-8FF2-9651403D7775}" destId="{5C3D9E1D-2E0A-40A2-A84C-657196793D79}" srcOrd="18" destOrd="0" presId="urn:microsoft.com/office/officeart/2008/layout/HexagonCluster"/>
    <dgm:cxn modelId="{6AA31B3A-CBA0-413B-A5E9-25B821115ADA}" type="presParOf" srcId="{5C3D9E1D-2E0A-40A2-A84C-657196793D79}" destId="{326693FD-25CC-46E3-9184-B9841B1FC537}" srcOrd="0" destOrd="0" presId="urn:microsoft.com/office/officeart/2008/layout/HexagonCluster"/>
    <dgm:cxn modelId="{384777C9-43A6-4747-8E2C-881230BE82B6}" type="presParOf" srcId="{2C6809E8-371F-4288-8FF2-9651403D7775}" destId="{883A0EB1-FEF8-4A25-99CE-46606BBEF38F}" srcOrd="19" destOrd="0" presId="urn:microsoft.com/office/officeart/2008/layout/HexagonCluster"/>
    <dgm:cxn modelId="{2C24246F-5C6A-4AAD-A831-6A82529E1EDD}" type="presParOf" srcId="{883A0EB1-FEF8-4A25-99CE-46606BBEF38F}" destId="{9AF35731-6925-418B-8F18-0F6902E67DF6}" srcOrd="0" destOrd="0" presId="urn:microsoft.com/office/officeart/2008/layout/HexagonCluster"/>
    <dgm:cxn modelId="{F9DAF146-58F4-4853-BAC7-267A6B335BE9}" type="presParOf" srcId="{2C6809E8-371F-4288-8FF2-9651403D7775}" destId="{2A8670F0-03FB-471F-836F-943197DE6A5E}" srcOrd="20" destOrd="0" presId="urn:microsoft.com/office/officeart/2008/layout/HexagonCluster"/>
    <dgm:cxn modelId="{62CCF699-F917-41BB-8631-BEE72AC8F998}" type="presParOf" srcId="{2A8670F0-03FB-471F-836F-943197DE6A5E}" destId="{282B74C8-1692-41C2-9F7F-98E44C593F66}" srcOrd="0" destOrd="0" presId="urn:microsoft.com/office/officeart/2008/layout/HexagonCluster"/>
    <dgm:cxn modelId="{482A7B76-B67C-438A-8B22-281D2F749BAD}" type="presParOf" srcId="{2C6809E8-371F-4288-8FF2-9651403D7775}" destId="{308E0CA4-CF29-407E-8AE4-336ED78F75B2}" srcOrd="21" destOrd="0" presId="urn:microsoft.com/office/officeart/2008/layout/HexagonCluster"/>
    <dgm:cxn modelId="{7CEDB74D-D7FA-4237-B410-72B41DD35628}" type="presParOf" srcId="{308E0CA4-CF29-407E-8AE4-336ED78F75B2}" destId="{3B1CAAFE-CA2F-484D-81C1-0F2DD48E04FC}" srcOrd="0" destOrd="0" presId="urn:microsoft.com/office/officeart/2008/layout/HexagonCluster"/>
    <dgm:cxn modelId="{121E56C9-3C4C-4C62-A2F2-A0B108D21787}" type="presParOf" srcId="{2C6809E8-371F-4288-8FF2-9651403D7775}" destId="{2CBE02F2-A17C-4C3B-8ED8-F9F26B1A26F1}" srcOrd="22" destOrd="0" presId="urn:microsoft.com/office/officeart/2008/layout/HexagonCluster"/>
    <dgm:cxn modelId="{FA047E6A-F22A-4C24-8E87-E7B5678B3444}" type="presParOf" srcId="{2CBE02F2-A17C-4C3B-8ED8-F9F26B1A26F1}" destId="{C4E59289-11A3-4E4C-8D66-20CFE4B011CE}" srcOrd="0" destOrd="0" presId="urn:microsoft.com/office/officeart/2008/layout/HexagonCluster"/>
    <dgm:cxn modelId="{07AB6AF2-52D1-4BD9-8F03-6500496E90D5}" type="presParOf" srcId="{2C6809E8-371F-4288-8FF2-9651403D7775}" destId="{3A0FA011-4BD0-4A39-BE0F-CD6CE867517F}" srcOrd="23" destOrd="0" presId="urn:microsoft.com/office/officeart/2008/layout/HexagonCluster"/>
    <dgm:cxn modelId="{4AC8E5BB-A873-4FA7-9B5C-6B97E2EA661D}" type="presParOf" srcId="{3A0FA011-4BD0-4A39-BE0F-CD6CE867517F}" destId="{8E3DFD1D-4B4D-498D-81E3-107FF3F05156}" srcOrd="0" destOrd="0" presId="urn:microsoft.com/office/officeart/2008/layout/HexagonCluster"/>
    <dgm:cxn modelId="{745406C8-1F43-4071-8A7F-241C7663A56D}" type="presParOf" srcId="{2C6809E8-371F-4288-8FF2-9651403D7775}" destId="{8E479414-43DA-46AC-978C-C5ED2D5B384D}" srcOrd="24" destOrd="0" presId="urn:microsoft.com/office/officeart/2008/layout/HexagonCluster"/>
    <dgm:cxn modelId="{261E5B3E-88BB-4D53-8A83-7C451ED5C52A}" type="presParOf" srcId="{8E479414-43DA-46AC-978C-C5ED2D5B384D}" destId="{8FA8AFCD-D65A-423F-9BB1-0C6BD19C0ED6}" srcOrd="0" destOrd="0" presId="urn:microsoft.com/office/officeart/2008/layout/HexagonCluster"/>
    <dgm:cxn modelId="{E3D849A1-623B-4214-AC97-CB313678AFCB}" type="presParOf" srcId="{2C6809E8-371F-4288-8FF2-9651403D7775}" destId="{96D74744-D66F-466B-81AF-B94BDF138D9E}" srcOrd="25" destOrd="0" presId="urn:microsoft.com/office/officeart/2008/layout/HexagonCluster"/>
    <dgm:cxn modelId="{9CBD643A-F53C-42BB-9B54-125EA2A4CE05}" type="presParOf" srcId="{96D74744-D66F-466B-81AF-B94BDF138D9E}" destId="{55580E0F-16D9-459C-85C1-EE837DA06030}" srcOrd="0" destOrd="0" presId="urn:microsoft.com/office/officeart/2008/layout/HexagonCluster"/>
    <dgm:cxn modelId="{95281933-D43C-4A92-B1C6-EB432348D3D2}" type="presParOf" srcId="{2C6809E8-371F-4288-8FF2-9651403D7775}" destId="{56CE2F7E-C9E0-4257-AD9F-21D6A3108314}" srcOrd="26" destOrd="0" presId="urn:microsoft.com/office/officeart/2008/layout/HexagonCluster"/>
    <dgm:cxn modelId="{10C5E8BC-D389-444A-A7AE-BC6832453183}" type="presParOf" srcId="{56CE2F7E-C9E0-4257-AD9F-21D6A3108314}" destId="{D08AF9DF-2B1A-4E76-89D1-DE941E5A57EB}" srcOrd="0" destOrd="0" presId="urn:microsoft.com/office/officeart/2008/layout/HexagonCluster"/>
    <dgm:cxn modelId="{9B686B57-7090-43BA-9F46-042460F24764}" type="presParOf" srcId="{2C6809E8-371F-4288-8FF2-9651403D7775}" destId="{BF37A144-6BCE-4514-A49C-95D79B75480F}" srcOrd="27" destOrd="0" presId="urn:microsoft.com/office/officeart/2008/layout/HexagonCluster"/>
    <dgm:cxn modelId="{6F42C57D-6FFB-463D-B190-37F1A2080298}" type="presParOf" srcId="{BF37A144-6BCE-4514-A49C-95D79B75480F}" destId="{4703E35B-13F0-4D88-B4ED-332FBA996EB1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60367-7837-4FD3-A2E7-9898B7FCA716}">
      <dsp:nvSpPr>
        <dsp:cNvPr id="0" name=""/>
        <dsp:cNvSpPr/>
      </dsp:nvSpPr>
      <dsp:spPr>
        <a:xfrm>
          <a:off x="1698413" y="2241817"/>
          <a:ext cx="1571329" cy="134926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Іскер және бастамашыл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1795" y="2450803"/>
        <a:ext cx="1084565" cy="931288"/>
      </dsp:txXfrm>
    </dsp:sp>
    <dsp:sp modelId="{A75ABF4B-F164-4412-92EB-94460224F5F7}">
      <dsp:nvSpPr>
        <dsp:cNvPr id="0" name=""/>
        <dsp:cNvSpPr/>
      </dsp:nvSpPr>
      <dsp:spPr>
        <a:xfrm>
          <a:off x="1735905" y="2844992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A581A50-3409-41EE-B7E6-FA9FF18CDC3B}">
      <dsp:nvSpPr>
        <dsp:cNvPr id="0" name=""/>
        <dsp:cNvSpPr/>
      </dsp:nvSpPr>
      <dsp:spPr>
        <a:xfrm>
          <a:off x="346203" y="1495731"/>
          <a:ext cx="1571329" cy="134926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0050B02-76DC-4032-A78F-D57D9CB1089F}">
      <dsp:nvSpPr>
        <dsp:cNvPr id="0" name=""/>
        <dsp:cNvSpPr/>
      </dsp:nvSpPr>
      <dsp:spPr>
        <a:xfrm>
          <a:off x="1422639" y="2665972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C14E168-375D-4616-9C45-5FF5A521AF17}">
      <dsp:nvSpPr>
        <dsp:cNvPr id="0" name=""/>
        <dsp:cNvSpPr/>
      </dsp:nvSpPr>
      <dsp:spPr>
        <a:xfrm>
          <a:off x="4422849" y="2264384"/>
          <a:ext cx="1571329" cy="134926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Жоғары академиялық дәстүр түлегі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6231" y="2473370"/>
        <a:ext cx="1084565" cy="931288"/>
      </dsp:txXfrm>
    </dsp:sp>
    <dsp:sp modelId="{E7394E5C-32DB-469C-B921-4D4BB02E38E0}">
      <dsp:nvSpPr>
        <dsp:cNvPr id="0" name=""/>
        <dsp:cNvSpPr/>
      </dsp:nvSpPr>
      <dsp:spPr>
        <a:xfrm>
          <a:off x="4132057" y="2658852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0ABDB90-1465-496C-9AF3-3526B3FCF810}">
      <dsp:nvSpPr>
        <dsp:cNvPr id="0" name=""/>
        <dsp:cNvSpPr/>
      </dsp:nvSpPr>
      <dsp:spPr>
        <a:xfrm>
          <a:off x="3093192" y="1533007"/>
          <a:ext cx="1571329" cy="134926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18CACD-A563-4E4A-92D3-71782FF161CF}">
      <dsp:nvSpPr>
        <dsp:cNvPr id="0" name=""/>
        <dsp:cNvSpPr/>
      </dsp:nvSpPr>
      <dsp:spPr>
        <a:xfrm>
          <a:off x="4440324" y="2839397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D3ABA5E-8E24-47B3-91A0-36538D149217}">
      <dsp:nvSpPr>
        <dsp:cNvPr id="0" name=""/>
        <dsp:cNvSpPr/>
      </dsp:nvSpPr>
      <dsp:spPr>
        <a:xfrm>
          <a:off x="1698413" y="750154"/>
          <a:ext cx="1571329" cy="134926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Тәуелсіз көзқарасы бар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1795" y="959140"/>
        <a:ext cx="1084565" cy="931288"/>
      </dsp:txXfrm>
    </dsp:sp>
    <dsp:sp modelId="{0D81CB12-31F2-49CA-AB02-E34E9BDCE754}">
      <dsp:nvSpPr>
        <dsp:cNvPr id="0" name=""/>
        <dsp:cNvSpPr/>
      </dsp:nvSpPr>
      <dsp:spPr>
        <a:xfrm>
          <a:off x="2768183" y="768463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7898AF9-94F0-4834-B416-2DCDF2AAADF5}">
      <dsp:nvSpPr>
        <dsp:cNvPr id="0" name=""/>
        <dsp:cNvSpPr/>
      </dsp:nvSpPr>
      <dsp:spPr>
        <a:xfrm>
          <a:off x="3050623" y="0"/>
          <a:ext cx="1571329" cy="134926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AD0589-3B47-4A0F-87E3-A4AF1E16E1E3}">
      <dsp:nvSpPr>
        <dsp:cNvPr id="0" name=""/>
        <dsp:cNvSpPr/>
      </dsp:nvSpPr>
      <dsp:spPr>
        <a:xfrm>
          <a:off x="3094780" y="597580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8637B82-043A-4925-B9C1-4EF08F08899E}">
      <dsp:nvSpPr>
        <dsp:cNvPr id="0" name=""/>
        <dsp:cNvSpPr/>
      </dsp:nvSpPr>
      <dsp:spPr>
        <a:xfrm>
          <a:off x="4401999" y="747102"/>
          <a:ext cx="1571329" cy="134926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Креативті, озық ойлы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45381" y="956088"/>
        <a:ext cx="1084565" cy="931288"/>
      </dsp:txXfrm>
    </dsp:sp>
    <dsp:sp modelId="{75232F14-5C55-4141-A37B-C7A263871454}">
      <dsp:nvSpPr>
        <dsp:cNvPr id="0" name=""/>
        <dsp:cNvSpPr/>
      </dsp:nvSpPr>
      <dsp:spPr>
        <a:xfrm>
          <a:off x="5761707" y="1345191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C0A3E27-BA63-4E26-A476-C95671B39443}">
      <dsp:nvSpPr>
        <dsp:cNvPr id="0" name=""/>
        <dsp:cNvSpPr/>
      </dsp:nvSpPr>
      <dsp:spPr>
        <a:xfrm>
          <a:off x="5848080" y="1505903"/>
          <a:ext cx="1383586" cy="134926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7D1020-1958-47C7-BB97-3D7F7C9B6C39}">
      <dsp:nvSpPr>
        <dsp:cNvPr id="0" name=""/>
        <dsp:cNvSpPr/>
      </dsp:nvSpPr>
      <dsp:spPr>
        <a:xfrm>
          <a:off x="6060810" y="1529806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735E745-192E-475E-B88B-D4DD378F5372}">
      <dsp:nvSpPr>
        <dsp:cNvPr id="0" name=""/>
        <dsp:cNvSpPr/>
      </dsp:nvSpPr>
      <dsp:spPr>
        <a:xfrm>
          <a:off x="7104719" y="733746"/>
          <a:ext cx="1571329" cy="134926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Еңбекқор және көшбасшы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48101" y="942732"/>
        <a:ext cx="1084565" cy="931288"/>
      </dsp:txXfrm>
    </dsp:sp>
    <dsp:sp modelId="{00DD06C5-AC85-4041-91B5-1D4D087D958E}">
      <dsp:nvSpPr>
        <dsp:cNvPr id="0" name=""/>
        <dsp:cNvSpPr/>
      </dsp:nvSpPr>
      <dsp:spPr>
        <a:xfrm>
          <a:off x="6971749" y="873740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26693FD-25CC-46E3-9184-B9841B1FC537}">
      <dsp:nvSpPr>
        <dsp:cNvPr id="0" name=""/>
        <dsp:cNvSpPr/>
      </dsp:nvSpPr>
      <dsp:spPr>
        <a:xfrm>
          <a:off x="5775063" y="63149"/>
          <a:ext cx="1571329" cy="134926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F35731-6925-418B-8F18-0F6902E67DF6}">
      <dsp:nvSpPr>
        <dsp:cNvPr id="0" name=""/>
        <dsp:cNvSpPr/>
      </dsp:nvSpPr>
      <dsp:spPr>
        <a:xfrm>
          <a:off x="7244344" y="1066136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82B74C8-1692-41C2-9F7F-98E44C593F66}">
      <dsp:nvSpPr>
        <dsp:cNvPr id="0" name=""/>
        <dsp:cNvSpPr/>
      </dsp:nvSpPr>
      <dsp:spPr>
        <a:xfrm>
          <a:off x="7106418" y="2256057"/>
          <a:ext cx="1571329" cy="134926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Өз саласын жетік меңгерген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49800" y="2465043"/>
        <a:ext cx="1084565" cy="931288"/>
      </dsp:txXfrm>
    </dsp:sp>
    <dsp:sp modelId="{3B1CAAFE-CA2F-484D-81C1-0F2DD48E04FC}">
      <dsp:nvSpPr>
        <dsp:cNvPr id="0" name=""/>
        <dsp:cNvSpPr/>
      </dsp:nvSpPr>
      <dsp:spPr>
        <a:xfrm>
          <a:off x="7418018" y="3437995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4E59289-11A3-4E4C-8D66-20CFE4B011CE}">
      <dsp:nvSpPr>
        <dsp:cNvPr id="0" name=""/>
        <dsp:cNvSpPr/>
      </dsp:nvSpPr>
      <dsp:spPr>
        <a:xfrm>
          <a:off x="5754209" y="2995022"/>
          <a:ext cx="1571329" cy="134926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3DFD1D-4B4D-498D-81E3-107FF3F05156}">
      <dsp:nvSpPr>
        <dsp:cNvPr id="0" name=""/>
        <dsp:cNvSpPr/>
      </dsp:nvSpPr>
      <dsp:spPr>
        <a:xfrm>
          <a:off x="7126414" y="3587009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FA8AFCD-D65A-423F-9BB1-0C6BD19C0ED6}">
      <dsp:nvSpPr>
        <dsp:cNvPr id="0" name=""/>
        <dsp:cNvSpPr/>
      </dsp:nvSpPr>
      <dsp:spPr>
        <a:xfrm>
          <a:off x="3048956" y="2986377"/>
          <a:ext cx="1571329" cy="134926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Терең білім мен біліктілікке ие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2338" y="3195363"/>
        <a:ext cx="1084565" cy="931288"/>
      </dsp:txXfrm>
    </dsp:sp>
    <dsp:sp modelId="{55580E0F-16D9-459C-85C1-EE837DA06030}">
      <dsp:nvSpPr>
        <dsp:cNvPr id="0" name=""/>
        <dsp:cNvSpPr/>
      </dsp:nvSpPr>
      <dsp:spPr>
        <a:xfrm>
          <a:off x="3093947" y="3584466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08AF9DF-2B1A-4E76-89D1-DE941E5A57EB}">
      <dsp:nvSpPr>
        <dsp:cNvPr id="0" name=""/>
        <dsp:cNvSpPr/>
      </dsp:nvSpPr>
      <dsp:spPr>
        <a:xfrm>
          <a:off x="1697580" y="3736531"/>
          <a:ext cx="1571329" cy="134926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703E35B-13F0-4D88-B4ED-332FBA996EB1}">
      <dsp:nvSpPr>
        <dsp:cNvPr id="0" name=""/>
        <dsp:cNvSpPr/>
      </dsp:nvSpPr>
      <dsp:spPr>
        <a:xfrm>
          <a:off x="2766517" y="3755348"/>
          <a:ext cx="183293" cy="15816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CBFA3-49C1-4299-AC04-A216EDB1B96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8A1B3-164E-4767-B173-9A6BF5C25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5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79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44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96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81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04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4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57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1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74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43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65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52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108" y="6807149"/>
            <a:ext cx="9143447" cy="45719"/>
          </a:xfrm>
          <a:prstGeom prst="rect">
            <a:avLst/>
          </a:prstGeom>
          <a:solidFill>
            <a:srgbClr val="B99B7A"/>
          </a:solidFill>
          <a:ln>
            <a:solidFill>
              <a:srgbClr val="B99B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552" y="188640"/>
            <a:ext cx="9144000" cy="792088"/>
          </a:xfrm>
          <a:prstGeom prst="rect">
            <a:avLst/>
          </a:prstGeom>
          <a:solidFill>
            <a:srgbClr val="B99B7A"/>
          </a:solidFill>
          <a:ln>
            <a:solidFill>
              <a:srgbClr val="B99B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552" y="0"/>
            <a:ext cx="9144000" cy="908720"/>
          </a:xfrm>
          <a:prstGeom prst="rect">
            <a:avLst/>
          </a:prstGeom>
          <a:solidFill>
            <a:srgbClr val="2B487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C:\Users\user\Desktop\лого здания в бело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613" y="57788"/>
            <a:ext cx="1717330" cy="79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106" y="6741372"/>
            <a:ext cx="9144000" cy="45719"/>
          </a:xfrm>
          <a:prstGeom prst="rect">
            <a:avLst/>
          </a:prstGeom>
          <a:solidFill>
            <a:srgbClr val="2B487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08" y="6807149"/>
            <a:ext cx="9143447" cy="45719"/>
          </a:xfrm>
          <a:prstGeom prst="rect">
            <a:avLst/>
          </a:prstGeom>
          <a:solidFill>
            <a:srgbClr val="B99B7A"/>
          </a:solidFill>
          <a:ln>
            <a:solidFill>
              <a:srgbClr val="B99B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552" y="188640"/>
            <a:ext cx="9144000" cy="792088"/>
          </a:xfrm>
          <a:prstGeom prst="rect">
            <a:avLst/>
          </a:prstGeom>
          <a:solidFill>
            <a:srgbClr val="B99B7A"/>
          </a:solidFill>
          <a:ln>
            <a:solidFill>
              <a:srgbClr val="B99B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552" y="0"/>
            <a:ext cx="9144000" cy="908720"/>
          </a:xfrm>
          <a:prstGeom prst="rect">
            <a:avLst/>
          </a:prstGeom>
          <a:solidFill>
            <a:srgbClr val="2B487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4" name="Picture 2" descr="C:\Users\user\Desktop\лого здания в бело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613" y="57788"/>
            <a:ext cx="1717330" cy="79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106" y="6741372"/>
            <a:ext cx="9144000" cy="45719"/>
          </a:xfrm>
          <a:prstGeom prst="rect">
            <a:avLst/>
          </a:prstGeom>
          <a:solidFill>
            <a:srgbClr val="2B487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544" y="980728"/>
            <a:ext cx="9143997" cy="576064"/>
          </a:xfrm>
          <a:prstGeom prst="roundRect">
            <a:avLst/>
          </a:prstGeom>
          <a:ln>
            <a:solidFill>
              <a:srgbClr val="B99B7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Жетісу университетін бітіруші түлек моделі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3255693822"/>
              </p:ext>
            </p:extLst>
          </p:nvPr>
        </p:nvGraphicFramePr>
        <p:xfrm>
          <a:off x="1108" y="1700808"/>
          <a:ext cx="9023952" cy="5085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46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4758</TotalTime>
  <Words>31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прарп</cp:lastModifiedBy>
  <cp:revision>283</cp:revision>
  <cp:lastPrinted>2022-09-20T10:16:10Z</cp:lastPrinted>
  <dcterms:created xsi:type="dcterms:W3CDTF">2021-11-26T04:25:05Z</dcterms:created>
  <dcterms:modified xsi:type="dcterms:W3CDTF">2023-01-18T03:16:03Z</dcterms:modified>
</cp:coreProperties>
</file>