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9B7A"/>
    <a:srgbClr val="2B4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4FE2C-C77E-4352-9BA3-605E44D17290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A03BEF-F1D7-4962-A118-890A96E25794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7BFD7F-7DFE-47FC-9C04-8F8E7C5DEE99}" type="parTrans" cxnId="{561B2317-F06D-498D-B553-4F998632AA4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8A6B8-CBC1-4527-B630-4729F4A42300}" type="sibTrans" cxnId="{561B2317-F06D-498D-B553-4F998632AA4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0A7B6-FB14-4536-8EC6-2984E00D37E4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6B02 Өнер және гуманитарлық ғылымдар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4D424C7-6A5E-4AA4-903E-671ABFD05280}" type="parTrans" cxnId="{3A5CFE8C-5758-4BDE-951D-52EB0F55A7A6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CD414BC-5A60-4C68-879D-2B82C8EDC72A}" type="sibTrans" cxnId="{3A5CFE8C-5758-4BDE-951D-52EB0F55A7A6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91A327C-FB2D-4595-A868-3DF43036446F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EF0BE0AD-425F-4DBF-94EC-CF4221C84065}" type="parTrans" cxnId="{FD995D23-39C4-4252-AC64-2C49B2D16BE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4D26888-F876-4712-9E8A-A3CAFE1FDEB1}" type="sibTrans" cxnId="{FD995D23-39C4-4252-AC64-2C49B2D16BE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27B8226-FBAB-475E-9D3E-AB338DF12DBC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9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C7071E55-D8F4-4009-ACAC-BC908508CD58}" type="parTrans" cxnId="{6237A3F6-DE57-49DA-90B9-79B6268A342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0420DBC-52E4-43A0-9373-0C4E1ABBBDB0}" type="sibTrans" cxnId="{6237A3F6-DE57-49DA-90B9-79B6268A342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E48CB8A-CF4F-4786-8BD1-3917D7D739BE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8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0740DCD6-7456-4E2A-BFA6-D46335EF1A4B}" type="parTrans" cxnId="{1F6D4D6F-8791-4E1F-992A-03F54C3D558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DBEC157-5ECC-422B-960D-19A7684D4376}" type="sibTrans" cxnId="{1F6D4D6F-8791-4E1F-992A-03F54C3D558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07625BF-32F1-4563-B329-F457048C45B0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5EB9631B-46E0-4295-82E3-64E13FCB9E92}" type="parTrans" cxnId="{20B5A1AE-8B9B-44BE-92D8-F2E6D116DBA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8AABA59-C206-4597-AE07-047BFED79F4D}" type="sibTrans" cxnId="{20B5A1AE-8B9B-44BE-92D8-F2E6D116DBA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5307AEF-E578-4ECC-92C8-9E1B3DD473E5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28615911-0AF2-4539-9149-FE1365B52127}" type="parTrans" cxnId="{77A10ACD-110E-4863-BE58-D90E1544FA8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8B717BE-305C-405B-A437-0C9855727A78}" type="sibTrans" cxnId="{77A10ACD-110E-4863-BE58-D90E1544FA8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F80735A-7A38-4FF7-BCE5-717ED1B1D7C2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EE680573-4BC0-4644-A555-789A296972C2}" type="parTrans" cxnId="{E1068948-95CE-46F5-A6C5-9E4489E07C3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A10942B-EBC4-44B5-91A4-497331F616D3}" type="sibTrans" cxnId="{E1068948-95CE-46F5-A6C5-9E4489E07C3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3FE7BC9-3A9E-4DCF-8B3F-CC0D9743D183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C636374C-60AD-4D59-BFF9-C27BE139E07D}" type="parTrans" cxnId="{CEFA0AFC-51B7-4FE7-B474-04CD6DECA17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3A3A2AB-D856-47A9-A953-9D6598C10923}" type="sibTrans" cxnId="{CEFA0AFC-51B7-4FE7-B474-04CD6DECA17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863E58E-6F0C-40D3-B769-46B3C89746B7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6B01 Педагогикалық ғылымдар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9FC9BE6-AB46-497F-9245-59DC96C021EE}" type="parTrans" cxnId="{64090A73-50F0-45D0-A276-15118CEBECB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BD34F7E-AC96-4E5F-B65A-94C5DBDAD7A1}" type="sibTrans" cxnId="{64090A73-50F0-45D0-A276-15118CEBECB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5887AA1-B924-4D8F-9C27-0CFDE8E8FDB2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6B03 Әлеуметтік ғылымдар, журналистика және ақпарат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90BD71C-D659-4611-BC01-0E20DE76CFF3}" type="parTrans" cxnId="{4CD09F42-BB64-4F3D-B0FA-21B9756D1F3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CD294F-2F30-4DB1-A294-57FB71BC906A}" type="sibTrans" cxnId="{4CD09F42-BB64-4F3D-B0FA-21B9756D1F3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976FC6-1C87-405C-817D-3F33377DD165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6B04 Бизнес, басқару және құқық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8EE5888-1302-4C77-94CF-468D33487E36}" type="parTrans" cxnId="{7FE7B1D3-3706-4715-8E06-61763E5A4FEB}">
      <dgm:prSet/>
      <dgm:spPr/>
      <dgm:t>
        <a:bodyPr/>
        <a:lstStyle/>
        <a:p>
          <a:endParaRPr lang="ru-RU"/>
        </a:p>
      </dgm:t>
    </dgm:pt>
    <dgm:pt modelId="{451F9095-A273-4D76-8F95-F0E36C700280}" type="sibTrans" cxnId="{7FE7B1D3-3706-4715-8E06-61763E5A4FEB}">
      <dgm:prSet/>
      <dgm:spPr/>
      <dgm:t>
        <a:bodyPr/>
        <a:lstStyle/>
        <a:p>
          <a:endParaRPr lang="ru-RU"/>
        </a:p>
      </dgm:t>
    </dgm:pt>
    <dgm:pt modelId="{D3956539-A75C-462B-B4BB-D6527096C42E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6B05 Жаратылыстану ғылымдары, математика және статистика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E4A4287-4E5D-4C46-B4A4-A9BA059AAEEB}" type="parTrans" cxnId="{21A0AEFE-C0B3-4D23-90EB-A27D76642EB0}">
      <dgm:prSet/>
      <dgm:spPr/>
      <dgm:t>
        <a:bodyPr/>
        <a:lstStyle/>
        <a:p>
          <a:endParaRPr lang="ru-RU"/>
        </a:p>
      </dgm:t>
    </dgm:pt>
    <dgm:pt modelId="{1AAE5396-EAC6-46BC-A569-2048192CC79E}" type="sibTrans" cxnId="{21A0AEFE-C0B3-4D23-90EB-A27D76642EB0}">
      <dgm:prSet/>
      <dgm:spPr/>
      <dgm:t>
        <a:bodyPr/>
        <a:lstStyle/>
        <a:p>
          <a:endParaRPr lang="ru-RU"/>
        </a:p>
      </dgm:t>
    </dgm:pt>
    <dgm:pt modelId="{B88DC947-F756-4828-BC54-53D1CA7C444C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6B06 Ақпараттық-коммуникациялық технологиялар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7B3D0B8-00C4-4BD9-ABB3-72A996AA61CF}" type="parTrans" cxnId="{3EBD77FB-E9D4-48D2-8E02-ADCF7DB97333}">
      <dgm:prSet/>
      <dgm:spPr/>
      <dgm:t>
        <a:bodyPr/>
        <a:lstStyle/>
        <a:p>
          <a:endParaRPr lang="ru-RU"/>
        </a:p>
      </dgm:t>
    </dgm:pt>
    <dgm:pt modelId="{F1464572-3E4D-4DC7-A5C5-58811DDA96B9}" type="sibTrans" cxnId="{3EBD77FB-E9D4-48D2-8E02-ADCF7DB97333}">
      <dgm:prSet/>
      <dgm:spPr/>
      <dgm:t>
        <a:bodyPr/>
        <a:lstStyle/>
        <a:p>
          <a:endParaRPr lang="ru-RU"/>
        </a:p>
      </dgm:t>
    </dgm:pt>
    <dgm:pt modelId="{E4F37617-02C3-4A58-B5B3-20B53EC1DEA8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6B07 Инженерлік, өңдеу және құрылыс салалары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D05F9AA-06C5-46C6-BD0D-2BCC1FA31FA3}" type="parTrans" cxnId="{3B865C68-C81D-42B0-ACBF-FE48E7522252}">
      <dgm:prSet/>
      <dgm:spPr/>
      <dgm:t>
        <a:bodyPr/>
        <a:lstStyle/>
        <a:p>
          <a:endParaRPr lang="ru-RU"/>
        </a:p>
      </dgm:t>
    </dgm:pt>
    <dgm:pt modelId="{48BF6BE6-88FB-4C0C-90AC-8319EB97B0A8}" type="sibTrans" cxnId="{3B865C68-C81D-42B0-ACBF-FE48E7522252}">
      <dgm:prSet/>
      <dgm:spPr/>
      <dgm:t>
        <a:bodyPr/>
        <a:lstStyle/>
        <a:p>
          <a:endParaRPr lang="ru-RU"/>
        </a:p>
      </dgm:t>
    </dgm:pt>
    <dgm:pt modelId="{3D61A787-E30C-4DE1-90A3-B541DCDA4BFA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6B08 Ауыл шаруашылығы және биоресурстар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E010235-D65E-458D-BD10-868FD86FDB7E}" type="parTrans" cxnId="{C30ACEE1-CD11-4DC0-A34E-5C2A4BCE23E0}">
      <dgm:prSet/>
      <dgm:spPr/>
      <dgm:t>
        <a:bodyPr/>
        <a:lstStyle/>
        <a:p>
          <a:endParaRPr lang="ru-RU"/>
        </a:p>
      </dgm:t>
    </dgm:pt>
    <dgm:pt modelId="{4480AB45-D4C2-4102-BB42-9D517F2F7C43}" type="sibTrans" cxnId="{C30ACEE1-CD11-4DC0-A34E-5C2A4BCE23E0}">
      <dgm:prSet/>
      <dgm:spPr/>
      <dgm:t>
        <a:bodyPr/>
        <a:lstStyle/>
        <a:p>
          <a:endParaRPr lang="ru-RU"/>
        </a:p>
      </dgm:t>
    </dgm:pt>
    <dgm:pt modelId="{4B76B024-ECC4-4321-99E8-7F8F0342667E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6B11 Қызмет көрсету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22CA3CE-11B5-4982-83FE-E95FC28E6C66}" type="parTrans" cxnId="{304D044C-7ADF-404C-B8AF-28654CA3CF51}">
      <dgm:prSet/>
      <dgm:spPr/>
      <dgm:t>
        <a:bodyPr/>
        <a:lstStyle/>
        <a:p>
          <a:endParaRPr lang="ru-RU"/>
        </a:p>
      </dgm:t>
    </dgm:pt>
    <dgm:pt modelId="{A9F8F0B5-678D-4BC3-9F2A-7E7617561A85}" type="sibTrans" cxnId="{304D044C-7ADF-404C-B8AF-28654CA3CF51}">
      <dgm:prSet/>
      <dgm:spPr/>
      <dgm:t>
        <a:bodyPr/>
        <a:lstStyle/>
        <a:p>
          <a:endParaRPr lang="ru-RU"/>
        </a:p>
      </dgm:t>
    </dgm:pt>
    <dgm:pt modelId="{5DB38DF9-5A8F-4862-9DA4-99910ABC123D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79036DD-1B2D-4CAD-AC0D-0E7D35074BD3}" type="sibTrans" cxnId="{7A04F647-BA3E-46D8-8289-131B5911D70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A4F0836-0E01-4E06-B812-5884B6E9400D}" type="parTrans" cxnId="{7A04F647-BA3E-46D8-8289-131B5911D70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379FE4B-0CCD-4E2C-B887-E3D8CC105911}" type="pres">
      <dgm:prSet presAssocID="{ABA4FE2C-C77E-4352-9BA3-605E44D172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171C43-5F15-4A32-BAE2-BB3A55E46929}" type="pres">
      <dgm:prSet presAssocID="{5DB38DF9-5A8F-4862-9DA4-99910ABC123D}" presName="composite" presStyleCnt="0"/>
      <dgm:spPr/>
    </dgm:pt>
    <dgm:pt modelId="{2260D6B1-844B-4099-824F-C59498BF4F15}" type="pres">
      <dgm:prSet presAssocID="{5DB38DF9-5A8F-4862-9DA4-99910ABC123D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373E0-74E0-4EB3-A1D0-6B8CD8DEDB72}" type="pres">
      <dgm:prSet presAssocID="{5DB38DF9-5A8F-4862-9DA4-99910ABC123D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E1577-ECBC-4BB7-9ACB-3C3C85167011}" type="pres">
      <dgm:prSet presAssocID="{F79036DD-1B2D-4CAD-AC0D-0E7D35074BD3}" presName="sp" presStyleCnt="0"/>
      <dgm:spPr/>
    </dgm:pt>
    <dgm:pt modelId="{32F0219D-8DF4-4746-AD9A-A7D8C1B33CBA}" type="pres">
      <dgm:prSet presAssocID="{A3A03BEF-F1D7-4962-A118-890A96E25794}" presName="composite" presStyleCnt="0"/>
      <dgm:spPr/>
    </dgm:pt>
    <dgm:pt modelId="{F4E5CD0B-BD98-4EDA-B239-E123C404E024}" type="pres">
      <dgm:prSet presAssocID="{A3A03BEF-F1D7-4962-A118-890A96E25794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672D1-D797-41F5-B879-116E58801A76}" type="pres">
      <dgm:prSet presAssocID="{A3A03BEF-F1D7-4962-A118-890A96E25794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B7F1F-BB45-46C5-B18E-890DF1A944C4}" type="pres">
      <dgm:prSet presAssocID="{DDE8A6B8-CBC1-4527-B630-4729F4A42300}" presName="sp" presStyleCnt="0"/>
      <dgm:spPr/>
    </dgm:pt>
    <dgm:pt modelId="{38368FED-F70D-41C5-81AD-150687D56374}" type="pres">
      <dgm:prSet presAssocID="{05307AEF-E578-4ECC-92C8-9E1B3DD473E5}" presName="composite" presStyleCnt="0"/>
      <dgm:spPr/>
    </dgm:pt>
    <dgm:pt modelId="{EEB781C1-0965-465F-A8D2-C2A1943061C0}" type="pres">
      <dgm:prSet presAssocID="{05307AEF-E578-4ECC-92C8-9E1B3DD473E5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6F4E2-C76B-4108-A58E-370DE72766F2}" type="pres">
      <dgm:prSet presAssocID="{05307AEF-E578-4ECC-92C8-9E1B3DD473E5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FD40C-C35B-4ECB-825F-64F3BDB44E7B}" type="pres">
      <dgm:prSet presAssocID="{E8B717BE-305C-405B-A437-0C9855727A78}" presName="sp" presStyleCnt="0"/>
      <dgm:spPr/>
    </dgm:pt>
    <dgm:pt modelId="{36038FA5-1CCB-46E4-94F9-48C81EA8236F}" type="pres">
      <dgm:prSet presAssocID="{507625BF-32F1-4563-B329-F457048C45B0}" presName="composite" presStyleCnt="0"/>
      <dgm:spPr/>
    </dgm:pt>
    <dgm:pt modelId="{0F823C0E-1255-4185-A024-6C832C13E1BF}" type="pres">
      <dgm:prSet presAssocID="{507625BF-32F1-4563-B329-F457048C45B0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1C84B-B1D2-4396-9725-D6F31D402F7A}" type="pres">
      <dgm:prSet presAssocID="{507625BF-32F1-4563-B329-F457048C45B0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532D2-2CAB-4951-82FB-C3CBA0B8F7E1}" type="pres">
      <dgm:prSet presAssocID="{08AABA59-C206-4597-AE07-047BFED79F4D}" presName="sp" presStyleCnt="0"/>
      <dgm:spPr/>
    </dgm:pt>
    <dgm:pt modelId="{FC23B63D-BA5B-4C56-859D-A72D3B7A5F92}" type="pres">
      <dgm:prSet presAssocID="{F3FE7BC9-3A9E-4DCF-8B3F-CC0D9743D183}" presName="composite" presStyleCnt="0"/>
      <dgm:spPr/>
    </dgm:pt>
    <dgm:pt modelId="{FEDCD565-D407-451E-B5A8-57F9176467C5}" type="pres">
      <dgm:prSet presAssocID="{F3FE7BC9-3A9E-4DCF-8B3F-CC0D9743D183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4C772-ABE3-406A-A10E-6F94CA742F16}" type="pres">
      <dgm:prSet presAssocID="{F3FE7BC9-3A9E-4DCF-8B3F-CC0D9743D183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747D5-87E9-4EB7-871F-E604E9E05A8F}" type="pres">
      <dgm:prSet presAssocID="{D3A3A2AB-D856-47A9-A953-9D6598C10923}" presName="sp" presStyleCnt="0"/>
      <dgm:spPr/>
    </dgm:pt>
    <dgm:pt modelId="{1489B0AB-3767-4124-8CA2-5DB77FECAA0B}" type="pres">
      <dgm:prSet presAssocID="{6F80735A-7A38-4FF7-BCE5-717ED1B1D7C2}" presName="composite" presStyleCnt="0"/>
      <dgm:spPr/>
    </dgm:pt>
    <dgm:pt modelId="{B61AAEBD-1B5B-48F4-89E3-914F3EE29AA4}" type="pres">
      <dgm:prSet presAssocID="{6F80735A-7A38-4FF7-BCE5-717ED1B1D7C2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B874-CC2C-44C8-B975-ED6201B9DC3D}" type="pres">
      <dgm:prSet presAssocID="{6F80735A-7A38-4FF7-BCE5-717ED1B1D7C2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8CEF1-D691-47C0-9DAB-25A079B61178}" type="pres">
      <dgm:prSet presAssocID="{DA10942B-EBC4-44B5-91A4-497331F616D3}" presName="sp" presStyleCnt="0"/>
      <dgm:spPr/>
    </dgm:pt>
    <dgm:pt modelId="{CAE90A55-AB4C-4A88-8F2F-AC8CFBF1A8A2}" type="pres">
      <dgm:prSet presAssocID="{991A327C-FB2D-4595-A868-3DF43036446F}" presName="composite" presStyleCnt="0"/>
      <dgm:spPr/>
    </dgm:pt>
    <dgm:pt modelId="{A05D2C49-CBBD-439F-9E9C-1770D356EA7B}" type="pres">
      <dgm:prSet presAssocID="{991A327C-FB2D-4595-A868-3DF43036446F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6F9E6-3959-4114-B958-E0DB27557B33}" type="pres">
      <dgm:prSet presAssocID="{991A327C-FB2D-4595-A868-3DF43036446F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35A46-94FA-4D1E-B7E5-24DBC0EC29F0}" type="pres">
      <dgm:prSet presAssocID="{04D26888-F876-4712-9E8A-A3CAFE1FDEB1}" presName="sp" presStyleCnt="0"/>
      <dgm:spPr/>
    </dgm:pt>
    <dgm:pt modelId="{719C4DFD-346A-407D-9101-2064A05384D1}" type="pres">
      <dgm:prSet presAssocID="{5E48CB8A-CF4F-4786-8BD1-3917D7D739BE}" presName="composite" presStyleCnt="0"/>
      <dgm:spPr/>
    </dgm:pt>
    <dgm:pt modelId="{118FC76E-F38F-4310-9AD4-00823FA9393C}" type="pres">
      <dgm:prSet presAssocID="{5E48CB8A-CF4F-4786-8BD1-3917D7D739BE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E9906-1200-4F21-A55F-7CE5EA05B103}" type="pres">
      <dgm:prSet presAssocID="{5E48CB8A-CF4F-4786-8BD1-3917D7D739BE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D6413-F118-4BA7-B8F0-97882BB11F05}" type="pres">
      <dgm:prSet presAssocID="{2DBEC157-5ECC-422B-960D-19A7684D4376}" presName="sp" presStyleCnt="0"/>
      <dgm:spPr/>
    </dgm:pt>
    <dgm:pt modelId="{D7BC1546-ADAC-4274-9850-3AFC66F500BA}" type="pres">
      <dgm:prSet presAssocID="{A27B8226-FBAB-475E-9D3E-AB338DF12DBC}" presName="composite" presStyleCnt="0"/>
      <dgm:spPr/>
    </dgm:pt>
    <dgm:pt modelId="{0CC5CC86-AE92-4615-AFE6-628F05EC7A8E}" type="pres">
      <dgm:prSet presAssocID="{A27B8226-FBAB-475E-9D3E-AB338DF12DBC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A1165-9D26-4F7B-A41C-2BF46EAC0160}" type="pres">
      <dgm:prSet presAssocID="{A27B8226-FBAB-475E-9D3E-AB338DF12DBC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A0AEFE-C0B3-4D23-90EB-A27D76642EB0}" srcId="{F3FE7BC9-3A9E-4DCF-8B3F-CC0D9743D183}" destId="{D3956539-A75C-462B-B4BB-D6527096C42E}" srcOrd="0" destOrd="0" parTransId="{AE4A4287-4E5D-4C46-B4A4-A9BA059AAEEB}" sibTransId="{1AAE5396-EAC6-46BC-A569-2048192CC79E}"/>
    <dgm:cxn modelId="{C30ACEE1-CD11-4DC0-A34E-5C2A4BCE23E0}" srcId="{5E48CB8A-CF4F-4786-8BD1-3917D7D739BE}" destId="{3D61A787-E30C-4DE1-90A3-B541DCDA4BFA}" srcOrd="0" destOrd="0" parTransId="{6E010235-D65E-458D-BD10-868FD86FDB7E}" sibTransId="{4480AB45-D4C2-4102-BB42-9D517F2F7C43}"/>
    <dgm:cxn modelId="{77A10ACD-110E-4863-BE58-D90E1544FA82}" srcId="{ABA4FE2C-C77E-4352-9BA3-605E44D17290}" destId="{05307AEF-E578-4ECC-92C8-9E1B3DD473E5}" srcOrd="2" destOrd="0" parTransId="{28615911-0AF2-4539-9149-FE1365B52127}" sibTransId="{E8B717BE-305C-405B-A437-0C9855727A78}"/>
    <dgm:cxn modelId="{67A3EEEA-4B60-4849-98CA-F18F9DB056F0}" type="presOf" srcId="{D3956539-A75C-462B-B4BB-D6527096C42E}" destId="{1A84C772-ABE3-406A-A10E-6F94CA742F16}" srcOrd="0" destOrd="0" presId="urn:microsoft.com/office/officeart/2005/8/layout/chevron2"/>
    <dgm:cxn modelId="{DF204E91-AC91-4488-A140-07B910CDBFF0}" type="presOf" srcId="{05307AEF-E578-4ECC-92C8-9E1B3DD473E5}" destId="{EEB781C1-0965-465F-A8D2-C2A1943061C0}" srcOrd="0" destOrd="0" presId="urn:microsoft.com/office/officeart/2005/8/layout/chevron2"/>
    <dgm:cxn modelId="{FD995D23-39C4-4252-AC64-2C49B2D16BE2}" srcId="{ABA4FE2C-C77E-4352-9BA3-605E44D17290}" destId="{991A327C-FB2D-4595-A868-3DF43036446F}" srcOrd="6" destOrd="0" parTransId="{EF0BE0AD-425F-4DBF-94EC-CF4221C84065}" sibTransId="{04D26888-F876-4712-9E8A-A3CAFE1FDEB1}"/>
    <dgm:cxn modelId="{FD89B10F-2D3D-438B-922E-56C1DD380F08}" type="presOf" srcId="{F3FE7BC9-3A9E-4DCF-8B3F-CC0D9743D183}" destId="{FEDCD565-D407-451E-B5A8-57F9176467C5}" srcOrd="0" destOrd="0" presId="urn:microsoft.com/office/officeart/2005/8/layout/chevron2"/>
    <dgm:cxn modelId="{FCD42003-5A9C-4105-BFDD-E297FB3AD2AE}" type="presOf" srcId="{B88DC947-F756-4828-BC54-53D1CA7C444C}" destId="{F052B874-CC2C-44C8-B975-ED6201B9DC3D}" srcOrd="0" destOrd="0" presId="urn:microsoft.com/office/officeart/2005/8/layout/chevron2"/>
    <dgm:cxn modelId="{CAA64D23-46A9-4053-B887-876DBA21099F}" type="presOf" srcId="{C863E58E-6F0C-40D3-B769-46B3C89746B7}" destId="{8A6373E0-74E0-4EB3-A1D0-6B8CD8DEDB72}" srcOrd="0" destOrd="0" presId="urn:microsoft.com/office/officeart/2005/8/layout/chevron2"/>
    <dgm:cxn modelId="{F3FED4B8-CC3B-4A40-B81F-D3F319F91015}" type="presOf" srcId="{ABA4FE2C-C77E-4352-9BA3-605E44D17290}" destId="{0379FE4B-0CCD-4E2C-B887-E3D8CC105911}" srcOrd="0" destOrd="0" presId="urn:microsoft.com/office/officeart/2005/8/layout/chevron2"/>
    <dgm:cxn modelId="{6237A3F6-DE57-49DA-90B9-79B6268A3421}" srcId="{ABA4FE2C-C77E-4352-9BA3-605E44D17290}" destId="{A27B8226-FBAB-475E-9D3E-AB338DF12DBC}" srcOrd="8" destOrd="0" parTransId="{C7071E55-D8F4-4009-ACAC-BC908508CD58}" sibTransId="{40420DBC-52E4-43A0-9373-0C4E1ABBBDB0}"/>
    <dgm:cxn modelId="{3C91ADF5-CDE4-4954-979F-61E777A7F1B0}" type="presOf" srcId="{A27B8226-FBAB-475E-9D3E-AB338DF12DBC}" destId="{0CC5CC86-AE92-4615-AFE6-628F05EC7A8E}" srcOrd="0" destOrd="0" presId="urn:microsoft.com/office/officeart/2005/8/layout/chevron2"/>
    <dgm:cxn modelId="{7A04F647-BA3E-46D8-8289-131B5911D708}" srcId="{ABA4FE2C-C77E-4352-9BA3-605E44D17290}" destId="{5DB38DF9-5A8F-4862-9DA4-99910ABC123D}" srcOrd="0" destOrd="0" parTransId="{BA4F0836-0E01-4E06-B812-5884B6E9400D}" sibTransId="{F79036DD-1B2D-4CAD-AC0D-0E7D35074BD3}"/>
    <dgm:cxn modelId="{4575E154-916B-4036-9E9D-F71D7B05FB27}" type="presOf" srcId="{5E48CB8A-CF4F-4786-8BD1-3917D7D739BE}" destId="{118FC76E-F38F-4310-9AD4-00823FA9393C}" srcOrd="0" destOrd="0" presId="urn:microsoft.com/office/officeart/2005/8/layout/chevron2"/>
    <dgm:cxn modelId="{4CD09F42-BB64-4F3D-B0FA-21B9756D1F36}" srcId="{05307AEF-E578-4ECC-92C8-9E1B3DD473E5}" destId="{C5887AA1-B924-4D8F-9C27-0CFDE8E8FDB2}" srcOrd="0" destOrd="0" parTransId="{690BD71C-D659-4611-BC01-0E20DE76CFF3}" sibTransId="{FACD294F-2F30-4DB1-A294-57FB71BC906A}"/>
    <dgm:cxn modelId="{3EBD77FB-E9D4-48D2-8E02-ADCF7DB97333}" srcId="{6F80735A-7A38-4FF7-BCE5-717ED1B1D7C2}" destId="{B88DC947-F756-4828-BC54-53D1CA7C444C}" srcOrd="0" destOrd="0" parTransId="{27B3D0B8-00C4-4BD9-ABB3-72A996AA61CF}" sibTransId="{F1464572-3E4D-4DC7-A5C5-58811DDA96B9}"/>
    <dgm:cxn modelId="{304D044C-7ADF-404C-B8AF-28654CA3CF51}" srcId="{A27B8226-FBAB-475E-9D3E-AB338DF12DBC}" destId="{4B76B024-ECC4-4321-99E8-7F8F0342667E}" srcOrd="0" destOrd="0" parTransId="{222CA3CE-11B5-4982-83FE-E95FC28E6C66}" sibTransId="{A9F8F0B5-678D-4BC3-9F2A-7E7617561A85}"/>
    <dgm:cxn modelId="{561B2317-F06D-498D-B553-4F998632AA4D}" srcId="{ABA4FE2C-C77E-4352-9BA3-605E44D17290}" destId="{A3A03BEF-F1D7-4962-A118-890A96E25794}" srcOrd="1" destOrd="0" parTransId="{2E7BFD7F-7DFE-47FC-9C04-8F8E7C5DEE99}" sibTransId="{DDE8A6B8-CBC1-4527-B630-4729F4A42300}"/>
    <dgm:cxn modelId="{3B865C68-C81D-42B0-ACBF-FE48E7522252}" srcId="{991A327C-FB2D-4595-A868-3DF43036446F}" destId="{E4F37617-02C3-4A58-B5B3-20B53EC1DEA8}" srcOrd="0" destOrd="0" parTransId="{1D05F9AA-06C5-46C6-BD0D-2BCC1FA31FA3}" sibTransId="{48BF6BE6-88FB-4C0C-90AC-8319EB97B0A8}"/>
    <dgm:cxn modelId="{B34DAE10-A91D-41A0-A981-60D4A516A559}" type="presOf" srcId="{62C0A7B6-FB14-4536-8EC6-2984E00D37E4}" destId="{550672D1-D797-41F5-B879-116E58801A76}" srcOrd="0" destOrd="0" presId="urn:microsoft.com/office/officeart/2005/8/layout/chevron2"/>
    <dgm:cxn modelId="{CEFA0AFC-51B7-4FE7-B474-04CD6DECA175}" srcId="{ABA4FE2C-C77E-4352-9BA3-605E44D17290}" destId="{F3FE7BC9-3A9E-4DCF-8B3F-CC0D9743D183}" srcOrd="4" destOrd="0" parTransId="{C636374C-60AD-4D59-BFF9-C27BE139E07D}" sibTransId="{D3A3A2AB-D856-47A9-A953-9D6598C10923}"/>
    <dgm:cxn modelId="{64090A73-50F0-45D0-A276-15118CEBECB9}" srcId="{5DB38DF9-5A8F-4862-9DA4-99910ABC123D}" destId="{C863E58E-6F0C-40D3-B769-46B3C89746B7}" srcOrd="0" destOrd="0" parTransId="{B9FC9BE6-AB46-497F-9245-59DC96C021EE}" sibTransId="{FBD34F7E-AC96-4E5F-B65A-94C5DBDAD7A1}"/>
    <dgm:cxn modelId="{3A5CFE8C-5758-4BDE-951D-52EB0F55A7A6}" srcId="{A3A03BEF-F1D7-4962-A118-890A96E25794}" destId="{62C0A7B6-FB14-4536-8EC6-2984E00D37E4}" srcOrd="0" destOrd="0" parTransId="{A4D424C7-6A5E-4AA4-903E-671ABFD05280}" sibTransId="{DCD414BC-5A60-4C68-879D-2B82C8EDC72A}"/>
    <dgm:cxn modelId="{16CA654C-E629-4356-AB79-56897C407AFF}" type="presOf" srcId="{E4F37617-02C3-4A58-B5B3-20B53EC1DEA8}" destId="{CCD6F9E6-3959-4114-B958-E0DB27557B33}" srcOrd="0" destOrd="0" presId="urn:microsoft.com/office/officeart/2005/8/layout/chevron2"/>
    <dgm:cxn modelId="{F51E766A-8D6A-4083-9565-F91EC69350BF}" type="presOf" srcId="{507625BF-32F1-4563-B329-F457048C45B0}" destId="{0F823C0E-1255-4185-A024-6C832C13E1BF}" srcOrd="0" destOrd="0" presId="urn:microsoft.com/office/officeart/2005/8/layout/chevron2"/>
    <dgm:cxn modelId="{D7ADA169-1752-4DB6-B35D-A12F38A21517}" type="presOf" srcId="{A3A03BEF-F1D7-4962-A118-890A96E25794}" destId="{F4E5CD0B-BD98-4EDA-B239-E123C404E024}" srcOrd="0" destOrd="0" presId="urn:microsoft.com/office/officeart/2005/8/layout/chevron2"/>
    <dgm:cxn modelId="{124DF0B0-AE24-42C7-B230-091FF8E9EA55}" type="presOf" srcId="{5DB38DF9-5A8F-4862-9DA4-99910ABC123D}" destId="{2260D6B1-844B-4099-824F-C59498BF4F15}" srcOrd="0" destOrd="0" presId="urn:microsoft.com/office/officeart/2005/8/layout/chevron2"/>
    <dgm:cxn modelId="{833C341C-A160-44AB-BCAD-8D4FCC0DDAF3}" type="presOf" srcId="{991A327C-FB2D-4595-A868-3DF43036446F}" destId="{A05D2C49-CBBD-439F-9E9C-1770D356EA7B}" srcOrd="0" destOrd="0" presId="urn:microsoft.com/office/officeart/2005/8/layout/chevron2"/>
    <dgm:cxn modelId="{8120DD9A-484F-471A-B890-A2DF9E8BE494}" type="presOf" srcId="{C5887AA1-B924-4D8F-9C27-0CFDE8E8FDB2}" destId="{CA46F4E2-C76B-4108-A58E-370DE72766F2}" srcOrd="0" destOrd="0" presId="urn:microsoft.com/office/officeart/2005/8/layout/chevron2"/>
    <dgm:cxn modelId="{2AF249F2-3501-429A-9DD6-82F80342C1E1}" type="presOf" srcId="{C6976FC6-1C87-405C-817D-3F33377DD165}" destId="{B601C84B-B1D2-4396-9725-D6F31D402F7A}" srcOrd="0" destOrd="0" presId="urn:microsoft.com/office/officeart/2005/8/layout/chevron2"/>
    <dgm:cxn modelId="{AAC0A70A-EF70-4F6D-80A7-93545199F595}" type="presOf" srcId="{4B76B024-ECC4-4321-99E8-7F8F0342667E}" destId="{A74A1165-9D26-4F7B-A41C-2BF46EAC0160}" srcOrd="0" destOrd="0" presId="urn:microsoft.com/office/officeart/2005/8/layout/chevron2"/>
    <dgm:cxn modelId="{E1068948-95CE-46F5-A6C5-9E4489E07C3E}" srcId="{ABA4FE2C-C77E-4352-9BA3-605E44D17290}" destId="{6F80735A-7A38-4FF7-BCE5-717ED1B1D7C2}" srcOrd="5" destOrd="0" parTransId="{EE680573-4BC0-4644-A555-789A296972C2}" sibTransId="{DA10942B-EBC4-44B5-91A4-497331F616D3}"/>
    <dgm:cxn modelId="{9A5466B6-1B4D-41A8-9A4A-8B164BA79176}" type="presOf" srcId="{6F80735A-7A38-4FF7-BCE5-717ED1B1D7C2}" destId="{B61AAEBD-1B5B-48F4-89E3-914F3EE29AA4}" srcOrd="0" destOrd="0" presId="urn:microsoft.com/office/officeart/2005/8/layout/chevron2"/>
    <dgm:cxn modelId="{ED9EF963-EBB7-47C2-A39B-B118B4F5FD1A}" type="presOf" srcId="{3D61A787-E30C-4DE1-90A3-B541DCDA4BFA}" destId="{AC2E9906-1200-4F21-A55F-7CE5EA05B103}" srcOrd="0" destOrd="0" presId="urn:microsoft.com/office/officeart/2005/8/layout/chevron2"/>
    <dgm:cxn modelId="{7FE7B1D3-3706-4715-8E06-61763E5A4FEB}" srcId="{507625BF-32F1-4563-B329-F457048C45B0}" destId="{C6976FC6-1C87-405C-817D-3F33377DD165}" srcOrd="0" destOrd="0" parTransId="{D8EE5888-1302-4C77-94CF-468D33487E36}" sibTransId="{451F9095-A273-4D76-8F95-F0E36C700280}"/>
    <dgm:cxn modelId="{20B5A1AE-8B9B-44BE-92D8-F2E6D116DBA1}" srcId="{ABA4FE2C-C77E-4352-9BA3-605E44D17290}" destId="{507625BF-32F1-4563-B329-F457048C45B0}" srcOrd="3" destOrd="0" parTransId="{5EB9631B-46E0-4295-82E3-64E13FCB9E92}" sibTransId="{08AABA59-C206-4597-AE07-047BFED79F4D}"/>
    <dgm:cxn modelId="{1F6D4D6F-8791-4E1F-992A-03F54C3D5583}" srcId="{ABA4FE2C-C77E-4352-9BA3-605E44D17290}" destId="{5E48CB8A-CF4F-4786-8BD1-3917D7D739BE}" srcOrd="7" destOrd="0" parTransId="{0740DCD6-7456-4E2A-BFA6-D46335EF1A4B}" sibTransId="{2DBEC157-5ECC-422B-960D-19A7684D4376}"/>
    <dgm:cxn modelId="{8EC3EF2C-1268-4B15-9930-CF65A157E9EB}" type="presParOf" srcId="{0379FE4B-0CCD-4E2C-B887-E3D8CC105911}" destId="{4B171C43-5F15-4A32-BAE2-BB3A55E46929}" srcOrd="0" destOrd="0" presId="urn:microsoft.com/office/officeart/2005/8/layout/chevron2"/>
    <dgm:cxn modelId="{FC565CE9-4652-406C-A475-88C886C79C3A}" type="presParOf" srcId="{4B171C43-5F15-4A32-BAE2-BB3A55E46929}" destId="{2260D6B1-844B-4099-824F-C59498BF4F15}" srcOrd="0" destOrd="0" presId="urn:microsoft.com/office/officeart/2005/8/layout/chevron2"/>
    <dgm:cxn modelId="{AFE853A5-8226-471B-8EE0-07BEC1C6E587}" type="presParOf" srcId="{4B171C43-5F15-4A32-BAE2-BB3A55E46929}" destId="{8A6373E0-74E0-4EB3-A1D0-6B8CD8DEDB72}" srcOrd="1" destOrd="0" presId="urn:microsoft.com/office/officeart/2005/8/layout/chevron2"/>
    <dgm:cxn modelId="{9455982E-2A06-4E49-B139-58E01518CD88}" type="presParOf" srcId="{0379FE4B-0CCD-4E2C-B887-E3D8CC105911}" destId="{73FE1577-ECBC-4BB7-9ACB-3C3C85167011}" srcOrd="1" destOrd="0" presId="urn:microsoft.com/office/officeart/2005/8/layout/chevron2"/>
    <dgm:cxn modelId="{4510A51C-4AE2-407B-BF65-896A7D04C226}" type="presParOf" srcId="{0379FE4B-0CCD-4E2C-B887-E3D8CC105911}" destId="{32F0219D-8DF4-4746-AD9A-A7D8C1B33CBA}" srcOrd="2" destOrd="0" presId="urn:microsoft.com/office/officeart/2005/8/layout/chevron2"/>
    <dgm:cxn modelId="{824FB0A2-3EB1-4FD2-BBE7-E3AC989F13BD}" type="presParOf" srcId="{32F0219D-8DF4-4746-AD9A-A7D8C1B33CBA}" destId="{F4E5CD0B-BD98-4EDA-B239-E123C404E024}" srcOrd="0" destOrd="0" presId="urn:microsoft.com/office/officeart/2005/8/layout/chevron2"/>
    <dgm:cxn modelId="{5FCC6A2D-842C-4A57-BB18-8E418650740B}" type="presParOf" srcId="{32F0219D-8DF4-4746-AD9A-A7D8C1B33CBA}" destId="{550672D1-D797-41F5-B879-116E58801A76}" srcOrd="1" destOrd="0" presId="urn:microsoft.com/office/officeart/2005/8/layout/chevron2"/>
    <dgm:cxn modelId="{259553F6-3955-4F08-A15C-96D3BFA392B0}" type="presParOf" srcId="{0379FE4B-0CCD-4E2C-B887-E3D8CC105911}" destId="{18FB7F1F-BB45-46C5-B18E-890DF1A944C4}" srcOrd="3" destOrd="0" presId="urn:microsoft.com/office/officeart/2005/8/layout/chevron2"/>
    <dgm:cxn modelId="{E095A895-08D8-4FE1-847F-08A36B31DF18}" type="presParOf" srcId="{0379FE4B-0CCD-4E2C-B887-E3D8CC105911}" destId="{38368FED-F70D-41C5-81AD-150687D56374}" srcOrd="4" destOrd="0" presId="urn:microsoft.com/office/officeart/2005/8/layout/chevron2"/>
    <dgm:cxn modelId="{8B1D634C-9B77-4FD2-BE33-DEE7961C7FBE}" type="presParOf" srcId="{38368FED-F70D-41C5-81AD-150687D56374}" destId="{EEB781C1-0965-465F-A8D2-C2A1943061C0}" srcOrd="0" destOrd="0" presId="urn:microsoft.com/office/officeart/2005/8/layout/chevron2"/>
    <dgm:cxn modelId="{72DFCDB4-6A61-4D73-8D7A-10DBB2662C66}" type="presParOf" srcId="{38368FED-F70D-41C5-81AD-150687D56374}" destId="{CA46F4E2-C76B-4108-A58E-370DE72766F2}" srcOrd="1" destOrd="0" presId="urn:microsoft.com/office/officeart/2005/8/layout/chevron2"/>
    <dgm:cxn modelId="{CA316128-6127-4531-922C-32B06956DD43}" type="presParOf" srcId="{0379FE4B-0CCD-4E2C-B887-E3D8CC105911}" destId="{3FAFD40C-C35B-4ECB-825F-64F3BDB44E7B}" srcOrd="5" destOrd="0" presId="urn:microsoft.com/office/officeart/2005/8/layout/chevron2"/>
    <dgm:cxn modelId="{875B16AD-2FA2-4B84-8D1F-949633375770}" type="presParOf" srcId="{0379FE4B-0CCD-4E2C-B887-E3D8CC105911}" destId="{36038FA5-1CCB-46E4-94F9-48C81EA8236F}" srcOrd="6" destOrd="0" presId="urn:microsoft.com/office/officeart/2005/8/layout/chevron2"/>
    <dgm:cxn modelId="{F00CF292-3F15-4E5E-91A2-0DF18B6CDAE6}" type="presParOf" srcId="{36038FA5-1CCB-46E4-94F9-48C81EA8236F}" destId="{0F823C0E-1255-4185-A024-6C832C13E1BF}" srcOrd="0" destOrd="0" presId="urn:microsoft.com/office/officeart/2005/8/layout/chevron2"/>
    <dgm:cxn modelId="{F652BEB3-A5D5-465D-BFF9-70A74048A12F}" type="presParOf" srcId="{36038FA5-1CCB-46E4-94F9-48C81EA8236F}" destId="{B601C84B-B1D2-4396-9725-D6F31D402F7A}" srcOrd="1" destOrd="0" presId="urn:microsoft.com/office/officeart/2005/8/layout/chevron2"/>
    <dgm:cxn modelId="{BF573F6D-2A7A-408C-AA82-F4C32D1C63C3}" type="presParOf" srcId="{0379FE4B-0CCD-4E2C-B887-E3D8CC105911}" destId="{952532D2-2CAB-4951-82FB-C3CBA0B8F7E1}" srcOrd="7" destOrd="0" presId="urn:microsoft.com/office/officeart/2005/8/layout/chevron2"/>
    <dgm:cxn modelId="{851A9A91-DD42-4E63-B35F-BADD2B3A8BC7}" type="presParOf" srcId="{0379FE4B-0CCD-4E2C-B887-E3D8CC105911}" destId="{FC23B63D-BA5B-4C56-859D-A72D3B7A5F92}" srcOrd="8" destOrd="0" presId="urn:microsoft.com/office/officeart/2005/8/layout/chevron2"/>
    <dgm:cxn modelId="{7BD6AAA1-3F44-4CC7-B9C6-3C9BF3F99C60}" type="presParOf" srcId="{FC23B63D-BA5B-4C56-859D-A72D3B7A5F92}" destId="{FEDCD565-D407-451E-B5A8-57F9176467C5}" srcOrd="0" destOrd="0" presId="urn:microsoft.com/office/officeart/2005/8/layout/chevron2"/>
    <dgm:cxn modelId="{45C4F9C2-B6A5-412F-BD8E-235B147F86BF}" type="presParOf" srcId="{FC23B63D-BA5B-4C56-859D-A72D3B7A5F92}" destId="{1A84C772-ABE3-406A-A10E-6F94CA742F16}" srcOrd="1" destOrd="0" presId="urn:microsoft.com/office/officeart/2005/8/layout/chevron2"/>
    <dgm:cxn modelId="{202487B0-E3A2-4635-B1E9-97A046676018}" type="presParOf" srcId="{0379FE4B-0CCD-4E2C-B887-E3D8CC105911}" destId="{4AA747D5-87E9-4EB7-871F-E604E9E05A8F}" srcOrd="9" destOrd="0" presId="urn:microsoft.com/office/officeart/2005/8/layout/chevron2"/>
    <dgm:cxn modelId="{AB21A55C-51A2-4BCC-9FED-4D93B82620C7}" type="presParOf" srcId="{0379FE4B-0CCD-4E2C-B887-E3D8CC105911}" destId="{1489B0AB-3767-4124-8CA2-5DB77FECAA0B}" srcOrd="10" destOrd="0" presId="urn:microsoft.com/office/officeart/2005/8/layout/chevron2"/>
    <dgm:cxn modelId="{C9B17A0E-87C2-4231-800D-2C1C48F1659F}" type="presParOf" srcId="{1489B0AB-3767-4124-8CA2-5DB77FECAA0B}" destId="{B61AAEBD-1B5B-48F4-89E3-914F3EE29AA4}" srcOrd="0" destOrd="0" presId="urn:microsoft.com/office/officeart/2005/8/layout/chevron2"/>
    <dgm:cxn modelId="{5A783A25-A9EE-4971-9E4A-14093E88960C}" type="presParOf" srcId="{1489B0AB-3767-4124-8CA2-5DB77FECAA0B}" destId="{F052B874-CC2C-44C8-B975-ED6201B9DC3D}" srcOrd="1" destOrd="0" presId="urn:microsoft.com/office/officeart/2005/8/layout/chevron2"/>
    <dgm:cxn modelId="{0C07E94A-FB22-4F45-B075-A1E51816CC3B}" type="presParOf" srcId="{0379FE4B-0CCD-4E2C-B887-E3D8CC105911}" destId="{3968CEF1-D691-47C0-9DAB-25A079B61178}" srcOrd="11" destOrd="0" presId="urn:microsoft.com/office/officeart/2005/8/layout/chevron2"/>
    <dgm:cxn modelId="{09594B9A-9EC6-4C32-AFF6-CD7285D21D87}" type="presParOf" srcId="{0379FE4B-0CCD-4E2C-B887-E3D8CC105911}" destId="{CAE90A55-AB4C-4A88-8F2F-AC8CFBF1A8A2}" srcOrd="12" destOrd="0" presId="urn:microsoft.com/office/officeart/2005/8/layout/chevron2"/>
    <dgm:cxn modelId="{A5D1458E-B985-49EB-B943-E823138E9D31}" type="presParOf" srcId="{CAE90A55-AB4C-4A88-8F2F-AC8CFBF1A8A2}" destId="{A05D2C49-CBBD-439F-9E9C-1770D356EA7B}" srcOrd="0" destOrd="0" presId="urn:microsoft.com/office/officeart/2005/8/layout/chevron2"/>
    <dgm:cxn modelId="{B597933D-685B-4CDA-B169-FDC06FBCD10D}" type="presParOf" srcId="{CAE90A55-AB4C-4A88-8F2F-AC8CFBF1A8A2}" destId="{CCD6F9E6-3959-4114-B958-E0DB27557B33}" srcOrd="1" destOrd="0" presId="urn:microsoft.com/office/officeart/2005/8/layout/chevron2"/>
    <dgm:cxn modelId="{F93C8F5E-22C6-4880-AF8C-89BA2264D81C}" type="presParOf" srcId="{0379FE4B-0CCD-4E2C-B887-E3D8CC105911}" destId="{32935A46-94FA-4D1E-B7E5-24DBC0EC29F0}" srcOrd="13" destOrd="0" presId="urn:microsoft.com/office/officeart/2005/8/layout/chevron2"/>
    <dgm:cxn modelId="{187D6F94-F577-4CCA-965A-21AEDA90CCEA}" type="presParOf" srcId="{0379FE4B-0CCD-4E2C-B887-E3D8CC105911}" destId="{719C4DFD-346A-407D-9101-2064A05384D1}" srcOrd="14" destOrd="0" presId="urn:microsoft.com/office/officeart/2005/8/layout/chevron2"/>
    <dgm:cxn modelId="{7CE4AD7D-B32A-45F4-B08A-7759F5ADDB3F}" type="presParOf" srcId="{719C4DFD-346A-407D-9101-2064A05384D1}" destId="{118FC76E-F38F-4310-9AD4-00823FA9393C}" srcOrd="0" destOrd="0" presId="urn:microsoft.com/office/officeart/2005/8/layout/chevron2"/>
    <dgm:cxn modelId="{887CAD5B-6B1A-4A90-8B18-0C2610E8E831}" type="presParOf" srcId="{719C4DFD-346A-407D-9101-2064A05384D1}" destId="{AC2E9906-1200-4F21-A55F-7CE5EA05B103}" srcOrd="1" destOrd="0" presId="urn:microsoft.com/office/officeart/2005/8/layout/chevron2"/>
    <dgm:cxn modelId="{6F769987-C864-43A0-B671-F4C224A274B6}" type="presParOf" srcId="{0379FE4B-0CCD-4E2C-B887-E3D8CC105911}" destId="{624D6413-F118-4BA7-B8F0-97882BB11F05}" srcOrd="15" destOrd="0" presId="urn:microsoft.com/office/officeart/2005/8/layout/chevron2"/>
    <dgm:cxn modelId="{83B29D30-3C56-4F43-98AA-49A474F4420B}" type="presParOf" srcId="{0379FE4B-0CCD-4E2C-B887-E3D8CC105911}" destId="{D7BC1546-ADAC-4274-9850-3AFC66F500BA}" srcOrd="16" destOrd="0" presId="urn:microsoft.com/office/officeart/2005/8/layout/chevron2"/>
    <dgm:cxn modelId="{24EB8F02-2A5D-49BC-9903-B3B664E1B2EA}" type="presParOf" srcId="{D7BC1546-ADAC-4274-9850-3AFC66F500BA}" destId="{0CC5CC86-AE92-4615-AFE6-628F05EC7A8E}" srcOrd="0" destOrd="0" presId="urn:microsoft.com/office/officeart/2005/8/layout/chevron2"/>
    <dgm:cxn modelId="{FC745A20-A131-4D4A-988D-34907F82D454}" type="presParOf" srcId="{D7BC1546-ADAC-4274-9850-3AFC66F500BA}" destId="{A74A1165-9D26-4F7B-A41C-2BF46EAC01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6E12C-3C93-4587-9869-304C7B1BB9C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D4DF0-C2A5-4731-89A5-6B1AEEE3DB13}" type="pres">
      <dgm:prSet presAssocID="{2A16E12C-3C93-4587-9869-304C7B1BB9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80E0D-96B9-4F5A-9BD8-42ED7909D1A6}" type="presOf" srcId="{2A16E12C-3C93-4587-9869-304C7B1BB9CB}" destId="{936D4DF0-C2A5-4731-89A5-6B1AEEE3DB13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A4FE2C-C77E-4352-9BA3-605E44D17290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79FE4B-0CCD-4E2C-B887-E3D8CC105911}" type="pres">
      <dgm:prSet presAssocID="{ABA4FE2C-C77E-4352-9BA3-605E44D172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1D9E03D-6CFC-4634-8367-332FD30BEF58}" type="presOf" srcId="{ABA4FE2C-C77E-4352-9BA3-605E44D17290}" destId="{0379FE4B-0CCD-4E2C-B887-E3D8CC105911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A4FE2C-C77E-4352-9BA3-605E44D17290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370110-CD50-42D1-889A-8B63B1F9EA63}">
      <dgm:prSet/>
      <dgm:spPr/>
      <dgm:t>
        <a:bodyPr/>
        <a:lstStyle/>
        <a:p>
          <a:r>
            <a:rPr lang="en-US" b="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AB3E77BD-0355-459A-BFBA-B968735554AB}" type="parTrans" cxnId="{0221D418-2B8F-4BDB-8AD6-102A78DEEC00}">
      <dgm:prSet/>
      <dgm:spPr/>
      <dgm:t>
        <a:bodyPr/>
        <a:lstStyle/>
        <a:p>
          <a:endParaRPr lang="ru-RU"/>
        </a:p>
      </dgm:t>
    </dgm:pt>
    <dgm:pt modelId="{0978443B-ECA1-4F4E-9956-D2CE5A9EC594}" type="sibTrans" cxnId="{0221D418-2B8F-4BDB-8AD6-102A78DEEC00}">
      <dgm:prSet/>
      <dgm:spPr/>
      <dgm:t>
        <a:bodyPr/>
        <a:lstStyle/>
        <a:p>
          <a:endParaRPr lang="ru-RU"/>
        </a:p>
      </dgm:t>
    </dgm:pt>
    <dgm:pt modelId="{C9C27016-BE7C-446B-9DE1-7CD46923F875}">
      <dgm:prSet custT="1"/>
      <dgm:spPr/>
      <dgm:t>
        <a:bodyPr/>
        <a:lstStyle/>
        <a:p>
          <a:r>
            <a:rPr lang="en-US" sz="1200" b="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FC795F66-4431-488C-84CD-E0AE89BDDC32}" type="parTrans" cxnId="{1840EB3B-3801-4137-A80E-57A14D497B9C}">
      <dgm:prSet/>
      <dgm:spPr/>
      <dgm:t>
        <a:bodyPr/>
        <a:lstStyle/>
        <a:p>
          <a:endParaRPr lang="ru-RU"/>
        </a:p>
      </dgm:t>
    </dgm:pt>
    <dgm:pt modelId="{4D5D0EFB-DC11-43A4-8638-2FA1FC1277A4}" type="sibTrans" cxnId="{1840EB3B-3801-4137-A80E-57A14D497B9C}">
      <dgm:prSet/>
      <dgm:spPr/>
      <dgm:t>
        <a:bodyPr/>
        <a:lstStyle/>
        <a:p>
          <a:endParaRPr lang="ru-RU"/>
        </a:p>
      </dgm:t>
    </dgm:pt>
    <dgm:pt modelId="{32250E86-6B3E-4348-A3FD-49BD8E3587DE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7М01 Педагогикалық ғылымдар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6AD70929-FE33-4B5E-80CC-DFFA5CC97FC9}" type="parTrans" cxnId="{E7FEA835-BC2F-4849-B8F0-5AD9F1961CE4}">
      <dgm:prSet/>
      <dgm:spPr/>
      <dgm:t>
        <a:bodyPr/>
        <a:lstStyle/>
        <a:p>
          <a:endParaRPr lang="ru-RU"/>
        </a:p>
      </dgm:t>
    </dgm:pt>
    <dgm:pt modelId="{C6AB80C1-4CC3-4EDE-8B5B-020363F6D374}" type="sibTrans" cxnId="{E7FEA835-BC2F-4849-B8F0-5AD9F1961CE4}">
      <dgm:prSet/>
      <dgm:spPr/>
      <dgm:t>
        <a:bodyPr/>
        <a:lstStyle/>
        <a:p>
          <a:endParaRPr lang="ru-RU"/>
        </a:p>
      </dgm:t>
    </dgm:pt>
    <dgm:pt modelId="{7D40F230-2412-4C52-A6B6-1762F1FA08F7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7М04 Бизнес, басқару және құқық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7129968C-4EE2-440A-8A4D-6898A5E13A12}" type="parTrans" cxnId="{AE25F222-9566-4EA8-8FB6-DBE35337E901}">
      <dgm:prSet/>
      <dgm:spPr/>
      <dgm:t>
        <a:bodyPr/>
        <a:lstStyle/>
        <a:p>
          <a:endParaRPr lang="ru-RU"/>
        </a:p>
      </dgm:t>
    </dgm:pt>
    <dgm:pt modelId="{CD7EB926-FD64-4666-9243-7456686653DB}" type="sibTrans" cxnId="{AE25F222-9566-4EA8-8FB6-DBE35337E901}">
      <dgm:prSet/>
      <dgm:spPr/>
      <dgm:t>
        <a:bodyPr/>
        <a:lstStyle/>
        <a:p>
          <a:endParaRPr lang="ru-RU"/>
        </a:p>
      </dgm:t>
    </dgm:pt>
    <dgm:pt modelId="{F5DEF6FD-ED09-4535-B2D2-7BE0DA8F4AC7}">
      <dgm:prSet custT="1"/>
      <dgm:spPr/>
      <dgm:t>
        <a:bodyPr/>
        <a:lstStyle/>
        <a:p>
          <a:r>
            <a:rPr lang="en-US" sz="1200" b="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636CDAA4-BD63-48C8-8FA1-7ADFAA476DC0}" type="parTrans" cxnId="{6237B691-DFFC-4C8B-9F6C-69E6A3E38EB3}">
      <dgm:prSet/>
      <dgm:spPr/>
      <dgm:t>
        <a:bodyPr/>
        <a:lstStyle/>
        <a:p>
          <a:endParaRPr lang="ru-RU"/>
        </a:p>
      </dgm:t>
    </dgm:pt>
    <dgm:pt modelId="{FE1C12B4-1084-4678-8536-164477BD0146}" type="sibTrans" cxnId="{6237B691-DFFC-4C8B-9F6C-69E6A3E38EB3}">
      <dgm:prSet/>
      <dgm:spPr/>
      <dgm:t>
        <a:bodyPr/>
        <a:lstStyle/>
        <a:p>
          <a:endParaRPr lang="ru-RU"/>
        </a:p>
      </dgm:t>
    </dgm:pt>
    <dgm:pt modelId="{959D82E7-0F5F-40F5-A686-19548861CBA5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7М05 Жаратылыстану ғылымдары, математика және статистика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9D3C1458-BAC1-40DC-A2B7-359F9E41B973}" type="parTrans" cxnId="{3A80A418-57FD-4307-874E-6DDD4A73DF30}">
      <dgm:prSet/>
      <dgm:spPr/>
      <dgm:t>
        <a:bodyPr/>
        <a:lstStyle/>
        <a:p>
          <a:endParaRPr lang="ru-RU"/>
        </a:p>
      </dgm:t>
    </dgm:pt>
    <dgm:pt modelId="{BE0CC469-9603-4CAA-9D40-FAACFA3567E6}" type="sibTrans" cxnId="{3A80A418-57FD-4307-874E-6DDD4A73DF30}">
      <dgm:prSet/>
      <dgm:spPr/>
      <dgm:t>
        <a:bodyPr/>
        <a:lstStyle/>
        <a:p>
          <a:endParaRPr lang="ru-RU"/>
        </a:p>
      </dgm:t>
    </dgm:pt>
    <dgm:pt modelId="{0379FE4B-0CCD-4E2C-B887-E3D8CC105911}" type="pres">
      <dgm:prSet presAssocID="{ABA4FE2C-C77E-4352-9BA3-605E44D172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E7A36E-7DE7-40CB-A119-6DE805973B64}" type="pres">
      <dgm:prSet presAssocID="{35370110-CD50-42D1-889A-8B63B1F9EA63}" presName="composite" presStyleCnt="0"/>
      <dgm:spPr/>
    </dgm:pt>
    <dgm:pt modelId="{F9DD806A-EB93-4CCF-B7BD-4B4B6470B99F}" type="pres">
      <dgm:prSet presAssocID="{35370110-CD50-42D1-889A-8B63B1F9EA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B2557-C688-41A4-B5AE-D8A1860D4D65}" type="pres">
      <dgm:prSet presAssocID="{35370110-CD50-42D1-889A-8B63B1F9EA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5FAED-8ADA-431B-947A-6E266A39EFFD}" type="pres">
      <dgm:prSet presAssocID="{0978443B-ECA1-4F4E-9956-D2CE5A9EC594}" presName="sp" presStyleCnt="0"/>
      <dgm:spPr/>
    </dgm:pt>
    <dgm:pt modelId="{9AB54EE7-566D-4A72-BAEE-F37DB518E82F}" type="pres">
      <dgm:prSet presAssocID="{C9C27016-BE7C-446B-9DE1-7CD46923F875}" presName="composite" presStyleCnt="0"/>
      <dgm:spPr/>
    </dgm:pt>
    <dgm:pt modelId="{A895312F-8BF4-4E51-80D1-01401B4AE211}" type="pres">
      <dgm:prSet presAssocID="{C9C27016-BE7C-446B-9DE1-7CD46923F8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CB42D-F0AF-4FF8-B3FE-AC4A8CBF8195}" type="pres">
      <dgm:prSet presAssocID="{C9C27016-BE7C-446B-9DE1-7CD46923F87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1116D-E5D1-4A36-A6C9-CEF1F091100D}" type="pres">
      <dgm:prSet presAssocID="{4D5D0EFB-DC11-43A4-8638-2FA1FC1277A4}" presName="sp" presStyleCnt="0"/>
      <dgm:spPr/>
    </dgm:pt>
    <dgm:pt modelId="{A8A634F0-E72C-4FA4-8861-34A2E0F6AA2E}" type="pres">
      <dgm:prSet presAssocID="{F5DEF6FD-ED09-4535-B2D2-7BE0DA8F4AC7}" presName="composite" presStyleCnt="0"/>
      <dgm:spPr/>
    </dgm:pt>
    <dgm:pt modelId="{53A1A1DF-713A-4768-9848-5339A0E5346B}" type="pres">
      <dgm:prSet presAssocID="{F5DEF6FD-ED09-4535-B2D2-7BE0DA8F4AC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F069E-EC31-41B8-B99D-5ACBC7987F55}" type="pres">
      <dgm:prSet presAssocID="{F5DEF6FD-ED09-4535-B2D2-7BE0DA8F4AC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80A418-57FD-4307-874E-6DDD4A73DF30}" srcId="{F5DEF6FD-ED09-4535-B2D2-7BE0DA8F4AC7}" destId="{959D82E7-0F5F-40F5-A686-19548861CBA5}" srcOrd="0" destOrd="0" parTransId="{9D3C1458-BAC1-40DC-A2B7-359F9E41B973}" sibTransId="{BE0CC469-9603-4CAA-9D40-FAACFA3567E6}"/>
    <dgm:cxn modelId="{E7FEA835-BC2F-4849-B8F0-5AD9F1961CE4}" srcId="{35370110-CD50-42D1-889A-8B63B1F9EA63}" destId="{32250E86-6B3E-4348-A3FD-49BD8E3587DE}" srcOrd="0" destOrd="0" parTransId="{6AD70929-FE33-4B5E-80CC-DFFA5CC97FC9}" sibTransId="{C6AB80C1-4CC3-4EDE-8B5B-020363F6D374}"/>
    <dgm:cxn modelId="{0221D418-2B8F-4BDB-8AD6-102A78DEEC00}" srcId="{ABA4FE2C-C77E-4352-9BA3-605E44D17290}" destId="{35370110-CD50-42D1-889A-8B63B1F9EA63}" srcOrd="0" destOrd="0" parTransId="{AB3E77BD-0355-459A-BFBA-B968735554AB}" sibTransId="{0978443B-ECA1-4F4E-9956-D2CE5A9EC594}"/>
    <dgm:cxn modelId="{DDE17C10-D87B-4EA0-B75C-8D4F38AA6535}" type="presOf" srcId="{F5DEF6FD-ED09-4535-B2D2-7BE0DA8F4AC7}" destId="{53A1A1DF-713A-4768-9848-5339A0E5346B}" srcOrd="0" destOrd="0" presId="urn:microsoft.com/office/officeart/2005/8/layout/chevron2"/>
    <dgm:cxn modelId="{6665F008-7D3E-470B-8179-3ED429413B21}" type="presOf" srcId="{959D82E7-0F5F-40F5-A686-19548861CBA5}" destId="{6FAF069E-EC31-41B8-B99D-5ACBC7987F55}" srcOrd="0" destOrd="0" presId="urn:microsoft.com/office/officeart/2005/8/layout/chevron2"/>
    <dgm:cxn modelId="{8EDB986F-C2EF-4FB8-822B-B8643F4E3716}" type="presOf" srcId="{C9C27016-BE7C-446B-9DE1-7CD46923F875}" destId="{A895312F-8BF4-4E51-80D1-01401B4AE211}" srcOrd="0" destOrd="0" presId="urn:microsoft.com/office/officeart/2005/8/layout/chevron2"/>
    <dgm:cxn modelId="{AE25F222-9566-4EA8-8FB6-DBE35337E901}" srcId="{C9C27016-BE7C-446B-9DE1-7CD46923F875}" destId="{7D40F230-2412-4C52-A6B6-1762F1FA08F7}" srcOrd="0" destOrd="0" parTransId="{7129968C-4EE2-440A-8A4D-6898A5E13A12}" sibTransId="{CD7EB926-FD64-4666-9243-7456686653DB}"/>
    <dgm:cxn modelId="{055FE367-0C4A-4B82-9B11-0B934E3D6CA0}" type="presOf" srcId="{35370110-CD50-42D1-889A-8B63B1F9EA63}" destId="{F9DD806A-EB93-4CCF-B7BD-4B4B6470B99F}" srcOrd="0" destOrd="0" presId="urn:microsoft.com/office/officeart/2005/8/layout/chevron2"/>
    <dgm:cxn modelId="{77B910E9-8446-446F-9C69-89F8248167FA}" type="presOf" srcId="{32250E86-6B3E-4348-A3FD-49BD8E3587DE}" destId="{55AB2557-C688-41A4-B5AE-D8A1860D4D65}" srcOrd="0" destOrd="0" presId="urn:microsoft.com/office/officeart/2005/8/layout/chevron2"/>
    <dgm:cxn modelId="{6237B691-DFFC-4C8B-9F6C-69E6A3E38EB3}" srcId="{ABA4FE2C-C77E-4352-9BA3-605E44D17290}" destId="{F5DEF6FD-ED09-4535-B2D2-7BE0DA8F4AC7}" srcOrd="2" destOrd="0" parTransId="{636CDAA4-BD63-48C8-8FA1-7ADFAA476DC0}" sibTransId="{FE1C12B4-1084-4678-8536-164477BD0146}"/>
    <dgm:cxn modelId="{B1CFD614-8FFA-4408-88A5-5EE041F2D82B}" type="presOf" srcId="{ABA4FE2C-C77E-4352-9BA3-605E44D17290}" destId="{0379FE4B-0CCD-4E2C-B887-E3D8CC105911}" srcOrd="0" destOrd="0" presId="urn:microsoft.com/office/officeart/2005/8/layout/chevron2"/>
    <dgm:cxn modelId="{80393628-E5E1-4580-B1CE-66F60EBB110F}" type="presOf" srcId="{7D40F230-2412-4C52-A6B6-1762F1FA08F7}" destId="{68FCB42D-F0AF-4FF8-B3FE-AC4A8CBF8195}" srcOrd="0" destOrd="0" presId="urn:microsoft.com/office/officeart/2005/8/layout/chevron2"/>
    <dgm:cxn modelId="{1840EB3B-3801-4137-A80E-57A14D497B9C}" srcId="{ABA4FE2C-C77E-4352-9BA3-605E44D17290}" destId="{C9C27016-BE7C-446B-9DE1-7CD46923F875}" srcOrd="1" destOrd="0" parTransId="{FC795F66-4431-488C-84CD-E0AE89BDDC32}" sibTransId="{4D5D0EFB-DC11-43A4-8638-2FA1FC1277A4}"/>
    <dgm:cxn modelId="{D064383F-6775-4C33-8334-7B68DB8F6117}" type="presParOf" srcId="{0379FE4B-0CCD-4E2C-B887-E3D8CC105911}" destId="{8AE7A36E-7DE7-40CB-A119-6DE805973B64}" srcOrd="0" destOrd="0" presId="urn:microsoft.com/office/officeart/2005/8/layout/chevron2"/>
    <dgm:cxn modelId="{F30A43C3-6AA5-415F-A8FF-2EFD90DCAF3A}" type="presParOf" srcId="{8AE7A36E-7DE7-40CB-A119-6DE805973B64}" destId="{F9DD806A-EB93-4CCF-B7BD-4B4B6470B99F}" srcOrd="0" destOrd="0" presId="urn:microsoft.com/office/officeart/2005/8/layout/chevron2"/>
    <dgm:cxn modelId="{CF367A23-A06B-4388-B82A-7FAF74B7422D}" type="presParOf" srcId="{8AE7A36E-7DE7-40CB-A119-6DE805973B64}" destId="{55AB2557-C688-41A4-B5AE-D8A1860D4D65}" srcOrd="1" destOrd="0" presId="urn:microsoft.com/office/officeart/2005/8/layout/chevron2"/>
    <dgm:cxn modelId="{1AD36F34-A34E-4BFB-9BAE-900D2868B7BA}" type="presParOf" srcId="{0379FE4B-0CCD-4E2C-B887-E3D8CC105911}" destId="{D5E5FAED-8ADA-431B-947A-6E266A39EFFD}" srcOrd="1" destOrd="0" presId="urn:microsoft.com/office/officeart/2005/8/layout/chevron2"/>
    <dgm:cxn modelId="{580E3543-ACB5-4F04-8986-BDDEC003EC88}" type="presParOf" srcId="{0379FE4B-0CCD-4E2C-B887-E3D8CC105911}" destId="{9AB54EE7-566D-4A72-BAEE-F37DB518E82F}" srcOrd="2" destOrd="0" presId="urn:microsoft.com/office/officeart/2005/8/layout/chevron2"/>
    <dgm:cxn modelId="{AB38F832-3DB2-4B12-85F5-28774C3E3CF3}" type="presParOf" srcId="{9AB54EE7-566D-4A72-BAEE-F37DB518E82F}" destId="{A895312F-8BF4-4E51-80D1-01401B4AE211}" srcOrd="0" destOrd="0" presId="urn:microsoft.com/office/officeart/2005/8/layout/chevron2"/>
    <dgm:cxn modelId="{DDB6F032-D60E-4AB5-BEF2-6358B9F6BA91}" type="presParOf" srcId="{9AB54EE7-566D-4A72-BAEE-F37DB518E82F}" destId="{68FCB42D-F0AF-4FF8-B3FE-AC4A8CBF8195}" srcOrd="1" destOrd="0" presId="urn:microsoft.com/office/officeart/2005/8/layout/chevron2"/>
    <dgm:cxn modelId="{52CBD053-1167-4D90-AE6A-4D5C6DF463F6}" type="presParOf" srcId="{0379FE4B-0CCD-4E2C-B887-E3D8CC105911}" destId="{5CB1116D-E5D1-4A36-A6C9-CEF1F091100D}" srcOrd="3" destOrd="0" presId="urn:microsoft.com/office/officeart/2005/8/layout/chevron2"/>
    <dgm:cxn modelId="{97B499EA-3EF8-4CA1-92A6-3F4D5EC0668E}" type="presParOf" srcId="{0379FE4B-0CCD-4E2C-B887-E3D8CC105911}" destId="{A8A634F0-E72C-4FA4-8861-34A2E0F6AA2E}" srcOrd="4" destOrd="0" presId="urn:microsoft.com/office/officeart/2005/8/layout/chevron2"/>
    <dgm:cxn modelId="{067F188D-ED78-428C-B940-629B91500816}" type="presParOf" srcId="{A8A634F0-E72C-4FA4-8861-34A2E0F6AA2E}" destId="{53A1A1DF-713A-4768-9848-5339A0E5346B}" srcOrd="0" destOrd="0" presId="urn:microsoft.com/office/officeart/2005/8/layout/chevron2"/>
    <dgm:cxn modelId="{F16C6C87-7EB7-45F7-8325-C355250196F5}" type="presParOf" srcId="{A8A634F0-E72C-4FA4-8861-34A2E0F6AA2E}" destId="{6FAF069E-EC31-41B8-B99D-5ACBC7987F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A4FE2C-C77E-4352-9BA3-605E44D17290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370110-CD50-42D1-889A-8B63B1F9EA63}">
      <dgm:prSet/>
      <dgm:spPr/>
      <dgm:t>
        <a:bodyPr/>
        <a:lstStyle/>
        <a:p>
          <a:r>
            <a:rPr lang="en-US" b="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AB3E77BD-0355-459A-BFBA-B968735554AB}" type="parTrans" cxnId="{0221D418-2B8F-4BDB-8AD6-102A78DEEC00}">
      <dgm:prSet/>
      <dgm:spPr/>
      <dgm:t>
        <a:bodyPr/>
        <a:lstStyle/>
        <a:p>
          <a:endParaRPr lang="ru-RU"/>
        </a:p>
      </dgm:t>
    </dgm:pt>
    <dgm:pt modelId="{0978443B-ECA1-4F4E-9956-D2CE5A9EC594}" type="sibTrans" cxnId="{0221D418-2B8F-4BDB-8AD6-102A78DEEC00}">
      <dgm:prSet/>
      <dgm:spPr/>
      <dgm:t>
        <a:bodyPr/>
        <a:lstStyle/>
        <a:p>
          <a:endParaRPr lang="ru-RU"/>
        </a:p>
      </dgm:t>
    </dgm:pt>
    <dgm:pt modelId="{C9C27016-BE7C-446B-9DE1-7CD46923F875}">
      <dgm:prSet/>
      <dgm:spPr/>
      <dgm:t>
        <a:bodyPr/>
        <a:lstStyle/>
        <a:p>
          <a:r>
            <a:rPr lang="en-US" b="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FC795F66-4431-488C-84CD-E0AE89BDDC32}" type="parTrans" cxnId="{1840EB3B-3801-4137-A80E-57A14D497B9C}">
      <dgm:prSet/>
      <dgm:spPr/>
      <dgm:t>
        <a:bodyPr/>
        <a:lstStyle/>
        <a:p>
          <a:endParaRPr lang="ru-RU"/>
        </a:p>
      </dgm:t>
    </dgm:pt>
    <dgm:pt modelId="{4D5D0EFB-DC11-43A4-8638-2FA1FC1277A4}" type="sibTrans" cxnId="{1840EB3B-3801-4137-A80E-57A14D497B9C}">
      <dgm:prSet/>
      <dgm:spPr/>
      <dgm:t>
        <a:bodyPr/>
        <a:lstStyle/>
        <a:p>
          <a:endParaRPr lang="ru-RU"/>
        </a:p>
      </dgm:t>
    </dgm:pt>
    <dgm:pt modelId="{32250E86-6B3E-4348-A3FD-49BD8E3587DE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8D01 Педагогикалық ғылымдар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6AD70929-FE33-4B5E-80CC-DFFA5CC97FC9}" type="parTrans" cxnId="{E7FEA835-BC2F-4849-B8F0-5AD9F1961CE4}">
      <dgm:prSet/>
      <dgm:spPr/>
      <dgm:t>
        <a:bodyPr/>
        <a:lstStyle/>
        <a:p>
          <a:endParaRPr lang="ru-RU"/>
        </a:p>
      </dgm:t>
    </dgm:pt>
    <dgm:pt modelId="{C6AB80C1-4CC3-4EDE-8B5B-020363F6D374}" type="sibTrans" cxnId="{E7FEA835-BC2F-4849-B8F0-5AD9F1961CE4}">
      <dgm:prSet/>
      <dgm:spPr/>
      <dgm:t>
        <a:bodyPr/>
        <a:lstStyle/>
        <a:p>
          <a:endParaRPr lang="ru-RU"/>
        </a:p>
      </dgm:t>
    </dgm:pt>
    <dgm:pt modelId="{7D40F230-2412-4C52-A6B6-1762F1FA08F7}">
      <dgm:prSet custT="1"/>
      <dgm:spPr/>
      <dgm:t>
        <a:bodyPr/>
        <a:lstStyle/>
        <a:p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8D04 Бизнес, басқару және құқық</a:t>
          </a:r>
          <a:endParaRPr lang="ru-RU" sz="1200" b="0" dirty="0">
            <a:latin typeface="Times New Roman" pitchFamily="18" charset="0"/>
            <a:cs typeface="Times New Roman" pitchFamily="18" charset="0"/>
          </a:endParaRPr>
        </a:p>
      </dgm:t>
    </dgm:pt>
    <dgm:pt modelId="{7129968C-4EE2-440A-8A4D-6898A5E13A12}" type="parTrans" cxnId="{AE25F222-9566-4EA8-8FB6-DBE35337E901}">
      <dgm:prSet/>
      <dgm:spPr/>
      <dgm:t>
        <a:bodyPr/>
        <a:lstStyle/>
        <a:p>
          <a:endParaRPr lang="ru-RU"/>
        </a:p>
      </dgm:t>
    </dgm:pt>
    <dgm:pt modelId="{CD7EB926-FD64-4666-9243-7456686653DB}" type="sibTrans" cxnId="{AE25F222-9566-4EA8-8FB6-DBE35337E901}">
      <dgm:prSet/>
      <dgm:spPr/>
      <dgm:t>
        <a:bodyPr/>
        <a:lstStyle/>
        <a:p>
          <a:endParaRPr lang="ru-RU"/>
        </a:p>
      </dgm:t>
    </dgm:pt>
    <dgm:pt modelId="{0379FE4B-0CCD-4E2C-B887-E3D8CC105911}" type="pres">
      <dgm:prSet presAssocID="{ABA4FE2C-C77E-4352-9BA3-605E44D172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E7A36E-7DE7-40CB-A119-6DE805973B64}" type="pres">
      <dgm:prSet presAssocID="{35370110-CD50-42D1-889A-8B63B1F9EA63}" presName="composite" presStyleCnt="0"/>
      <dgm:spPr/>
    </dgm:pt>
    <dgm:pt modelId="{F9DD806A-EB93-4CCF-B7BD-4B4B6470B99F}" type="pres">
      <dgm:prSet presAssocID="{35370110-CD50-42D1-889A-8B63B1F9EA6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B2557-C688-41A4-B5AE-D8A1860D4D65}" type="pres">
      <dgm:prSet presAssocID="{35370110-CD50-42D1-889A-8B63B1F9EA6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5FAED-8ADA-431B-947A-6E266A39EFFD}" type="pres">
      <dgm:prSet presAssocID="{0978443B-ECA1-4F4E-9956-D2CE5A9EC594}" presName="sp" presStyleCnt="0"/>
      <dgm:spPr/>
    </dgm:pt>
    <dgm:pt modelId="{9AB54EE7-566D-4A72-BAEE-F37DB518E82F}" type="pres">
      <dgm:prSet presAssocID="{C9C27016-BE7C-446B-9DE1-7CD46923F875}" presName="composite" presStyleCnt="0"/>
      <dgm:spPr/>
    </dgm:pt>
    <dgm:pt modelId="{A895312F-8BF4-4E51-80D1-01401B4AE211}" type="pres">
      <dgm:prSet presAssocID="{C9C27016-BE7C-446B-9DE1-7CD46923F87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CB42D-F0AF-4FF8-B3FE-AC4A8CBF8195}" type="pres">
      <dgm:prSet presAssocID="{C9C27016-BE7C-446B-9DE1-7CD46923F87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74E5B-5492-4B58-AF57-4E4DA3BA275B}" type="presOf" srcId="{ABA4FE2C-C77E-4352-9BA3-605E44D17290}" destId="{0379FE4B-0CCD-4E2C-B887-E3D8CC105911}" srcOrd="0" destOrd="0" presId="urn:microsoft.com/office/officeart/2005/8/layout/chevron2"/>
    <dgm:cxn modelId="{E7FEA835-BC2F-4849-B8F0-5AD9F1961CE4}" srcId="{35370110-CD50-42D1-889A-8B63B1F9EA63}" destId="{32250E86-6B3E-4348-A3FD-49BD8E3587DE}" srcOrd="0" destOrd="0" parTransId="{6AD70929-FE33-4B5E-80CC-DFFA5CC97FC9}" sibTransId="{C6AB80C1-4CC3-4EDE-8B5B-020363F6D374}"/>
    <dgm:cxn modelId="{EE2DB826-5451-4C5B-A82C-33AA2D861F1E}" type="presOf" srcId="{7D40F230-2412-4C52-A6B6-1762F1FA08F7}" destId="{68FCB42D-F0AF-4FF8-B3FE-AC4A8CBF8195}" srcOrd="0" destOrd="0" presId="urn:microsoft.com/office/officeart/2005/8/layout/chevron2"/>
    <dgm:cxn modelId="{31647D51-6E4E-4449-8A4A-D60EE1B5F4A7}" type="presOf" srcId="{35370110-CD50-42D1-889A-8B63B1F9EA63}" destId="{F9DD806A-EB93-4CCF-B7BD-4B4B6470B99F}" srcOrd="0" destOrd="0" presId="urn:microsoft.com/office/officeart/2005/8/layout/chevron2"/>
    <dgm:cxn modelId="{54F5A44A-9B65-4862-9062-71C7108D98FE}" type="presOf" srcId="{C9C27016-BE7C-446B-9DE1-7CD46923F875}" destId="{A895312F-8BF4-4E51-80D1-01401B4AE211}" srcOrd="0" destOrd="0" presId="urn:microsoft.com/office/officeart/2005/8/layout/chevron2"/>
    <dgm:cxn modelId="{0221D418-2B8F-4BDB-8AD6-102A78DEEC00}" srcId="{ABA4FE2C-C77E-4352-9BA3-605E44D17290}" destId="{35370110-CD50-42D1-889A-8B63B1F9EA63}" srcOrd="0" destOrd="0" parTransId="{AB3E77BD-0355-459A-BFBA-B968735554AB}" sibTransId="{0978443B-ECA1-4F4E-9956-D2CE5A9EC594}"/>
    <dgm:cxn modelId="{67004FB6-4120-48F0-9597-F607063D3419}" type="presOf" srcId="{32250E86-6B3E-4348-A3FD-49BD8E3587DE}" destId="{55AB2557-C688-41A4-B5AE-D8A1860D4D65}" srcOrd="0" destOrd="0" presId="urn:microsoft.com/office/officeart/2005/8/layout/chevron2"/>
    <dgm:cxn modelId="{AE25F222-9566-4EA8-8FB6-DBE35337E901}" srcId="{C9C27016-BE7C-446B-9DE1-7CD46923F875}" destId="{7D40F230-2412-4C52-A6B6-1762F1FA08F7}" srcOrd="0" destOrd="0" parTransId="{7129968C-4EE2-440A-8A4D-6898A5E13A12}" sibTransId="{CD7EB926-FD64-4666-9243-7456686653DB}"/>
    <dgm:cxn modelId="{1840EB3B-3801-4137-A80E-57A14D497B9C}" srcId="{ABA4FE2C-C77E-4352-9BA3-605E44D17290}" destId="{C9C27016-BE7C-446B-9DE1-7CD46923F875}" srcOrd="1" destOrd="0" parTransId="{FC795F66-4431-488C-84CD-E0AE89BDDC32}" sibTransId="{4D5D0EFB-DC11-43A4-8638-2FA1FC1277A4}"/>
    <dgm:cxn modelId="{23E506D6-3B5D-4A93-92A0-88B25B37AF4B}" type="presParOf" srcId="{0379FE4B-0CCD-4E2C-B887-E3D8CC105911}" destId="{8AE7A36E-7DE7-40CB-A119-6DE805973B64}" srcOrd="0" destOrd="0" presId="urn:microsoft.com/office/officeart/2005/8/layout/chevron2"/>
    <dgm:cxn modelId="{78D1E5E8-8152-41CC-8E70-3BE077E213CA}" type="presParOf" srcId="{8AE7A36E-7DE7-40CB-A119-6DE805973B64}" destId="{F9DD806A-EB93-4CCF-B7BD-4B4B6470B99F}" srcOrd="0" destOrd="0" presId="urn:microsoft.com/office/officeart/2005/8/layout/chevron2"/>
    <dgm:cxn modelId="{A0EC4BF0-4BC3-46AD-A244-CAADB1572B93}" type="presParOf" srcId="{8AE7A36E-7DE7-40CB-A119-6DE805973B64}" destId="{55AB2557-C688-41A4-B5AE-D8A1860D4D65}" srcOrd="1" destOrd="0" presId="urn:microsoft.com/office/officeart/2005/8/layout/chevron2"/>
    <dgm:cxn modelId="{37C4464C-1856-4CE6-868D-22C868F7BA81}" type="presParOf" srcId="{0379FE4B-0CCD-4E2C-B887-E3D8CC105911}" destId="{D5E5FAED-8ADA-431B-947A-6E266A39EFFD}" srcOrd="1" destOrd="0" presId="urn:microsoft.com/office/officeart/2005/8/layout/chevron2"/>
    <dgm:cxn modelId="{870FC542-FA2A-4773-A88E-258EA8CD6ED4}" type="presParOf" srcId="{0379FE4B-0CCD-4E2C-B887-E3D8CC105911}" destId="{9AB54EE7-566D-4A72-BAEE-F37DB518E82F}" srcOrd="2" destOrd="0" presId="urn:microsoft.com/office/officeart/2005/8/layout/chevron2"/>
    <dgm:cxn modelId="{22B21EBF-A270-4D40-99C0-8327958FC56C}" type="presParOf" srcId="{9AB54EE7-566D-4A72-BAEE-F37DB518E82F}" destId="{A895312F-8BF4-4E51-80D1-01401B4AE211}" srcOrd="0" destOrd="0" presId="urn:microsoft.com/office/officeart/2005/8/layout/chevron2"/>
    <dgm:cxn modelId="{27CAC9F0-5CBA-4D60-AC05-280B05ABA138}" type="presParOf" srcId="{9AB54EE7-566D-4A72-BAEE-F37DB518E82F}" destId="{68FCB42D-F0AF-4FF8-B3FE-AC4A8CBF81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0D6B1-844B-4099-824F-C59498BF4F15}">
      <dsp:nvSpPr>
        <dsp:cNvPr id="0" name=""/>
        <dsp:cNvSpPr/>
      </dsp:nvSpPr>
      <dsp:spPr>
        <a:xfrm rot="5400000">
          <a:off x="-79562" y="84024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190108"/>
        <a:ext cx="371293" cy="159126"/>
      </dsp:txXfrm>
    </dsp:sp>
    <dsp:sp modelId="{8A6373E0-74E0-4EB3-A1D0-6B8CD8DEDB72}">
      <dsp:nvSpPr>
        <dsp:cNvPr id="0" name=""/>
        <dsp:cNvSpPr/>
      </dsp:nvSpPr>
      <dsp:spPr>
        <a:xfrm rot="5400000">
          <a:off x="1575469" y="-1199714"/>
          <a:ext cx="344953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6B01 Педагогикалық ғылымдар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4" y="21300"/>
        <a:ext cx="2736466" cy="311275"/>
      </dsp:txXfrm>
    </dsp:sp>
    <dsp:sp modelId="{F4E5CD0B-BD98-4EDA-B239-E123C404E024}">
      <dsp:nvSpPr>
        <dsp:cNvPr id="0" name=""/>
        <dsp:cNvSpPr/>
      </dsp:nvSpPr>
      <dsp:spPr>
        <a:xfrm rot="5400000">
          <a:off x="-79562" y="538664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644748"/>
        <a:ext cx="371293" cy="159126"/>
      </dsp:txXfrm>
    </dsp:sp>
    <dsp:sp modelId="{550672D1-D797-41F5-B879-116E58801A76}">
      <dsp:nvSpPr>
        <dsp:cNvPr id="0" name=""/>
        <dsp:cNvSpPr/>
      </dsp:nvSpPr>
      <dsp:spPr>
        <a:xfrm rot="5400000">
          <a:off x="1575559" y="-745164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6B02 Өнер және гуманитарлық ғылымдар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475932"/>
        <a:ext cx="2736475" cy="311112"/>
      </dsp:txXfrm>
    </dsp:sp>
    <dsp:sp modelId="{EEB781C1-0965-465F-A8D2-C2A1943061C0}">
      <dsp:nvSpPr>
        <dsp:cNvPr id="0" name=""/>
        <dsp:cNvSpPr/>
      </dsp:nvSpPr>
      <dsp:spPr>
        <a:xfrm rot="5400000">
          <a:off x="-79562" y="993304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1099388"/>
        <a:ext cx="371293" cy="159126"/>
      </dsp:txXfrm>
    </dsp:sp>
    <dsp:sp modelId="{CA46F4E2-C76B-4108-A58E-370DE72766F2}">
      <dsp:nvSpPr>
        <dsp:cNvPr id="0" name=""/>
        <dsp:cNvSpPr/>
      </dsp:nvSpPr>
      <dsp:spPr>
        <a:xfrm rot="5400000">
          <a:off x="1575559" y="-290524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6B03 Әлеуметтік ғылымдар, журналистика және ақпарат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930572"/>
        <a:ext cx="2736475" cy="311112"/>
      </dsp:txXfrm>
    </dsp:sp>
    <dsp:sp modelId="{0F823C0E-1255-4185-A024-6C832C13E1BF}">
      <dsp:nvSpPr>
        <dsp:cNvPr id="0" name=""/>
        <dsp:cNvSpPr/>
      </dsp:nvSpPr>
      <dsp:spPr>
        <a:xfrm rot="5400000">
          <a:off x="-79562" y="1447945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1554029"/>
        <a:ext cx="371293" cy="159126"/>
      </dsp:txXfrm>
    </dsp:sp>
    <dsp:sp modelId="{B601C84B-B1D2-4396-9725-D6F31D402F7A}">
      <dsp:nvSpPr>
        <dsp:cNvPr id="0" name=""/>
        <dsp:cNvSpPr/>
      </dsp:nvSpPr>
      <dsp:spPr>
        <a:xfrm rot="5400000">
          <a:off x="1575559" y="164115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6B04 Бизнес, басқару және құқық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1385211"/>
        <a:ext cx="2736475" cy="311112"/>
      </dsp:txXfrm>
    </dsp:sp>
    <dsp:sp modelId="{FEDCD565-D407-451E-B5A8-57F9176467C5}">
      <dsp:nvSpPr>
        <dsp:cNvPr id="0" name=""/>
        <dsp:cNvSpPr/>
      </dsp:nvSpPr>
      <dsp:spPr>
        <a:xfrm rot="5400000">
          <a:off x="-79562" y="1902585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2008669"/>
        <a:ext cx="371293" cy="159126"/>
      </dsp:txXfrm>
    </dsp:sp>
    <dsp:sp modelId="{1A84C772-ABE3-406A-A10E-6F94CA742F16}">
      <dsp:nvSpPr>
        <dsp:cNvPr id="0" name=""/>
        <dsp:cNvSpPr/>
      </dsp:nvSpPr>
      <dsp:spPr>
        <a:xfrm rot="5400000">
          <a:off x="1575559" y="618755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6B05 Жаратылыстану ғылымдары, математика және статистика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1839851"/>
        <a:ext cx="2736475" cy="311112"/>
      </dsp:txXfrm>
    </dsp:sp>
    <dsp:sp modelId="{B61AAEBD-1B5B-48F4-89E3-914F3EE29AA4}">
      <dsp:nvSpPr>
        <dsp:cNvPr id="0" name=""/>
        <dsp:cNvSpPr/>
      </dsp:nvSpPr>
      <dsp:spPr>
        <a:xfrm rot="5400000">
          <a:off x="-79562" y="2357225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2463309"/>
        <a:ext cx="371293" cy="159126"/>
      </dsp:txXfrm>
    </dsp:sp>
    <dsp:sp modelId="{F052B874-CC2C-44C8-B975-ED6201B9DC3D}">
      <dsp:nvSpPr>
        <dsp:cNvPr id="0" name=""/>
        <dsp:cNvSpPr/>
      </dsp:nvSpPr>
      <dsp:spPr>
        <a:xfrm rot="5400000">
          <a:off x="1575559" y="1073396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6B06 Ақпараттық-коммуникациялық технологиялар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2294492"/>
        <a:ext cx="2736475" cy="311112"/>
      </dsp:txXfrm>
    </dsp:sp>
    <dsp:sp modelId="{A05D2C49-CBBD-439F-9E9C-1770D356EA7B}">
      <dsp:nvSpPr>
        <dsp:cNvPr id="0" name=""/>
        <dsp:cNvSpPr/>
      </dsp:nvSpPr>
      <dsp:spPr>
        <a:xfrm rot="5400000">
          <a:off x="-79562" y="2811865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2917949"/>
        <a:ext cx="371293" cy="159126"/>
      </dsp:txXfrm>
    </dsp:sp>
    <dsp:sp modelId="{CCD6F9E6-3959-4114-B958-E0DB27557B33}">
      <dsp:nvSpPr>
        <dsp:cNvPr id="0" name=""/>
        <dsp:cNvSpPr/>
      </dsp:nvSpPr>
      <dsp:spPr>
        <a:xfrm rot="5400000">
          <a:off x="1575559" y="1528036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6B07 Инженерлік, өңдеу және құрылыс салалары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2749132"/>
        <a:ext cx="2736475" cy="311112"/>
      </dsp:txXfrm>
    </dsp:sp>
    <dsp:sp modelId="{118FC76E-F38F-4310-9AD4-00823FA9393C}">
      <dsp:nvSpPr>
        <dsp:cNvPr id="0" name=""/>
        <dsp:cNvSpPr/>
      </dsp:nvSpPr>
      <dsp:spPr>
        <a:xfrm rot="5400000">
          <a:off x="-79562" y="3266505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8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3372589"/>
        <a:ext cx="371293" cy="159126"/>
      </dsp:txXfrm>
    </dsp:sp>
    <dsp:sp modelId="{AC2E9906-1200-4F21-A55F-7CE5EA05B103}">
      <dsp:nvSpPr>
        <dsp:cNvPr id="0" name=""/>
        <dsp:cNvSpPr/>
      </dsp:nvSpPr>
      <dsp:spPr>
        <a:xfrm rot="5400000">
          <a:off x="1575559" y="1982676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6B08 Ауыл шаруашылығы және биоресурстар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3203772"/>
        <a:ext cx="2736475" cy="311112"/>
      </dsp:txXfrm>
    </dsp:sp>
    <dsp:sp modelId="{0CC5CC86-AE92-4615-AFE6-628F05EC7A8E}">
      <dsp:nvSpPr>
        <dsp:cNvPr id="0" name=""/>
        <dsp:cNvSpPr/>
      </dsp:nvSpPr>
      <dsp:spPr>
        <a:xfrm rot="5400000">
          <a:off x="-79562" y="3721145"/>
          <a:ext cx="530419" cy="3712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9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3827229"/>
        <a:ext cx="371293" cy="159126"/>
      </dsp:txXfrm>
    </dsp:sp>
    <dsp:sp modelId="{A74A1165-9D26-4F7B-A41C-2BF46EAC0160}">
      <dsp:nvSpPr>
        <dsp:cNvPr id="0" name=""/>
        <dsp:cNvSpPr/>
      </dsp:nvSpPr>
      <dsp:spPr>
        <a:xfrm rot="5400000">
          <a:off x="1575559" y="2437316"/>
          <a:ext cx="344772" cy="27533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6B11 Қызмет көрсету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71293" y="3658412"/>
        <a:ext cx="2736475" cy="311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D806A-EB93-4CCF-B7BD-4B4B6470B99F}">
      <dsp:nvSpPr>
        <dsp:cNvPr id="0" name=""/>
        <dsp:cNvSpPr/>
      </dsp:nvSpPr>
      <dsp:spPr>
        <a:xfrm rot="5400000">
          <a:off x="-101041" y="102041"/>
          <a:ext cx="673608" cy="4715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36763"/>
        <a:ext cx="471525" cy="202083"/>
      </dsp:txXfrm>
    </dsp:sp>
    <dsp:sp modelId="{55AB2557-C688-41A4-B5AE-D8A1860D4D65}">
      <dsp:nvSpPr>
        <dsp:cNvPr id="0" name=""/>
        <dsp:cNvSpPr/>
      </dsp:nvSpPr>
      <dsp:spPr>
        <a:xfrm rot="5400000">
          <a:off x="1355975" y="-883449"/>
          <a:ext cx="437845" cy="2206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7М01 Педагогикалық ғылымдар</a:t>
          </a:r>
          <a:endParaRPr lang="ru-RU" sz="12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1525" y="22375"/>
        <a:ext cx="2185371" cy="395097"/>
      </dsp:txXfrm>
    </dsp:sp>
    <dsp:sp modelId="{A895312F-8BF4-4E51-80D1-01401B4AE211}">
      <dsp:nvSpPr>
        <dsp:cNvPr id="0" name=""/>
        <dsp:cNvSpPr/>
      </dsp:nvSpPr>
      <dsp:spPr>
        <a:xfrm rot="5400000">
          <a:off x="-101041" y="653991"/>
          <a:ext cx="673608" cy="4715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2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788713"/>
        <a:ext cx="471525" cy="202083"/>
      </dsp:txXfrm>
    </dsp:sp>
    <dsp:sp modelId="{68FCB42D-F0AF-4FF8-B3FE-AC4A8CBF8195}">
      <dsp:nvSpPr>
        <dsp:cNvPr id="0" name=""/>
        <dsp:cNvSpPr/>
      </dsp:nvSpPr>
      <dsp:spPr>
        <a:xfrm rot="5400000">
          <a:off x="1355975" y="-331500"/>
          <a:ext cx="437845" cy="2206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7М04 Бизнес, басқару және құқық</a:t>
          </a:r>
          <a:endParaRPr lang="ru-RU" sz="12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1525" y="574324"/>
        <a:ext cx="2185371" cy="395097"/>
      </dsp:txXfrm>
    </dsp:sp>
    <dsp:sp modelId="{53A1A1DF-713A-4768-9848-5339A0E5346B}">
      <dsp:nvSpPr>
        <dsp:cNvPr id="0" name=""/>
        <dsp:cNvSpPr/>
      </dsp:nvSpPr>
      <dsp:spPr>
        <a:xfrm rot="5400000">
          <a:off x="-101041" y="1205940"/>
          <a:ext cx="673608" cy="4715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2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340662"/>
        <a:ext cx="471525" cy="202083"/>
      </dsp:txXfrm>
    </dsp:sp>
    <dsp:sp modelId="{6FAF069E-EC31-41B8-B99D-5ACBC7987F55}">
      <dsp:nvSpPr>
        <dsp:cNvPr id="0" name=""/>
        <dsp:cNvSpPr/>
      </dsp:nvSpPr>
      <dsp:spPr>
        <a:xfrm rot="5400000">
          <a:off x="1355975" y="220449"/>
          <a:ext cx="437845" cy="22067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7М05 Жаратылыстану ғылымдары, математика және статистика</a:t>
          </a:r>
          <a:endParaRPr lang="ru-RU" sz="12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1525" y="1126273"/>
        <a:ext cx="2185371" cy="3950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D806A-EB93-4CCF-B7BD-4B4B6470B99F}">
      <dsp:nvSpPr>
        <dsp:cNvPr id="0" name=""/>
        <dsp:cNvSpPr/>
      </dsp:nvSpPr>
      <dsp:spPr>
        <a:xfrm rot="5400000">
          <a:off x="-102569" y="102640"/>
          <a:ext cx="683794" cy="4786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239399"/>
        <a:ext cx="478656" cy="205138"/>
      </dsp:txXfrm>
    </dsp:sp>
    <dsp:sp modelId="{55AB2557-C688-41A4-B5AE-D8A1860D4D65}">
      <dsp:nvSpPr>
        <dsp:cNvPr id="0" name=""/>
        <dsp:cNvSpPr/>
      </dsp:nvSpPr>
      <dsp:spPr>
        <a:xfrm rot="5400000">
          <a:off x="1335787" y="-857059"/>
          <a:ext cx="444466" cy="2158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8D01 Педагогикалық ғылымдар</a:t>
          </a:r>
          <a:endParaRPr lang="ru-RU" sz="12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8657" y="21768"/>
        <a:ext cx="2137031" cy="401072"/>
      </dsp:txXfrm>
    </dsp:sp>
    <dsp:sp modelId="{A895312F-8BF4-4E51-80D1-01401B4AE211}">
      <dsp:nvSpPr>
        <dsp:cNvPr id="0" name=""/>
        <dsp:cNvSpPr/>
      </dsp:nvSpPr>
      <dsp:spPr>
        <a:xfrm rot="5400000">
          <a:off x="-102569" y="642838"/>
          <a:ext cx="683794" cy="4786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779597"/>
        <a:ext cx="478656" cy="205138"/>
      </dsp:txXfrm>
    </dsp:sp>
    <dsp:sp modelId="{68FCB42D-F0AF-4FF8-B3FE-AC4A8CBF8195}">
      <dsp:nvSpPr>
        <dsp:cNvPr id="0" name=""/>
        <dsp:cNvSpPr/>
      </dsp:nvSpPr>
      <dsp:spPr>
        <a:xfrm rot="5400000">
          <a:off x="1335787" y="-316861"/>
          <a:ext cx="444466" cy="2158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8D04 Бизнес, басқару және құқық</a:t>
          </a:r>
          <a:endParaRPr lang="ru-RU" sz="12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78657" y="561966"/>
        <a:ext cx="2137031" cy="401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9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44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96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81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04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57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1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74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4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65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A037-AE7D-4285-92ED-AE052BF312E6}" type="datetimeFigureOut">
              <a:rPr lang="ru-RU" smtClean="0"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F283-9016-4271-AE3C-1369D5339A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52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26" Type="http://schemas.openxmlformats.org/officeDocument/2006/relationships/diagramLayout" Target="../diagrams/layout5.xml"/><Relationship Id="rId3" Type="http://schemas.openxmlformats.org/officeDocument/2006/relationships/image" Target="../media/image2.png"/><Relationship Id="rId21" Type="http://schemas.openxmlformats.org/officeDocument/2006/relationships/diagramLayout" Target="../diagrams/layout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5" Type="http://schemas.openxmlformats.org/officeDocument/2006/relationships/diagramData" Target="../diagrams/data5.xml"/><Relationship Id="rId2" Type="http://schemas.openxmlformats.org/officeDocument/2006/relationships/image" Target="../media/image1.png"/><Relationship Id="rId16" Type="http://schemas.openxmlformats.org/officeDocument/2006/relationships/diagramLayout" Target="../diagrams/layout3.xml"/><Relationship Id="rId20" Type="http://schemas.openxmlformats.org/officeDocument/2006/relationships/diagramData" Target="../diagrams/data4.xml"/><Relationship Id="rId29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microsoft.com/office/2007/relationships/diagramDrawing" Target="../diagrams/drawing4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23" Type="http://schemas.openxmlformats.org/officeDocument/2006/relationships/diagramColors" Target="../diagrams/colors4.xml"/><Relationship Id="rId28" Type="http://schemas.openxmlformats.org/officeDocument/2006/relationships/diagramColors" Target="../diagrams/colors5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QuickStyle" Target="../diagrams/quickStyle4.xml"/><Relationship Id="rId27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6705" y="1060790"/>
            <a:ext cx="5251181" cy="476672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552" y="188640"/>
            <a:ext cx="9144000" cy="792088"/>
          </a:xfrm>
          <a:prstGeom prst="rect">
            <a:avLst/>
          </a:prstGeom>
          <a:solidFill>
            <a:srgbClr val="B99B7A"/>
          </a:solidFill>
          <a:ln>
            <a:solidFill>
              <a:srgbClr val="B99B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552" y="0"/>
            <a:ext cx="9144000" cy="908720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user\Desktop\лого здания в бело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008" y="116632"/>
            <a:ext cx="1412879" cy="6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0001 Нурдаулет ЖГУ файлы\Adillovich\Шаблон прзентаций\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77272"/>
            <a:ext cx="909193" cy="82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553" y="1060789"/>
            <a:ext cx="5177194" cy="476672"/>
          </a:xfrm>
          <a:prstGeom prst="rect">
            <a:avLst/>
          </a:prstGeom>
          <a:solidFill>
            <a:srgbClr val="2B487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705" y="1129848"/>
            <a:ext cx="5149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кадрлар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даярлау</a:t>
            </a:r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Users\user\Desktop\31313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082" y="127596"/>
            <a:ext cx="1018352" cy="72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24040599"/>
              </p:ext>
            </p:extLst>
          </p:nvPr>
        </p:nvGraphicFramePr>
        <p:xfrm>
          <a:off x="295273" y="2348880"/>
          <a:ext cx="3124599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5408062"/>
              </p:ext>
            </p:extLst>
          </p:nvPr>
        </p:nvGraphicFramePr>
        <p:xfrm>
          <a:off x="6848792" y="2348880"/>
          <a:ext cx="2160793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185354774"/>
              </p:ext>
            </p:extLst>
          </p:nvPr>
        </p:nvGraphicFramePr>
        <p:xfrm>
          <a:off x="3865008" y="2276872"/>
          <a:ext cx="229116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383913429"/>
              </p:ext>
            </p:extLst>
          </p:nvPr>
        </p:nvGraphicFramePr>
        <p:xfrm>
          <a:off x="3491880" y="2780928"/>
          <a:ext cx="2678271" cy="1779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011044090"/>
              </p:ext>
            </p:extLst>
          </p:nvPr>
        </p:nvGraphicFramePr>
        <p:xfrm>
          <a:off x="6300192" y="3140968"/>
          <a:ext cx="2637385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844824"/>
            <a:ext cx="14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/>
              <a:t>Бакалавриат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76433" y="2658969"/>
            <a:ext cx="1587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/>
              <a:t>Докторантура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3577" y="2346122"/>
            <a:ext cx="1568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/>
              <a:t>Магистратура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5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95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61</cp:lastModifiedBy>
  <cp:revision>78</cp:revision>
  <dcterms:created xsi:type="dcterms:W3CDTF">2021-11-26T04:25:05Z</dcterms:created>
  <dcterms:modified xsi:type="dcterms:W3CDTF">2023-01-18T05:03:44Z</dcterms:modified>
</cp:coreProperties>
</file>