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660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314453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3714750"/>
            <a:ext cx="9147765" cy="1434066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10999"/>
            <a:ext cx="8229600" cy="328955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05982"/>
            <a:ext cx="1777470" cy="419457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31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083223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083223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7" y="4805958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4458704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4454260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4343441"/>
            <a:ext cx="3402314" cy="81065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4340806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4458704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4454260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4343441"/>
            <a:ext cx="3402314" cy="81065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4340806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110997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7" y="4805958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4805958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Профиль автора в базе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Science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Scopus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571750"/>
            <a:ext cx="7772400" cy="899778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Спикер: специалист </a:t>
            </a:r>
            <a:r>
              <a:rPr lang="ru-RU" sz="2000" dirty="0" err="1" smtClean="0"/>
              <a:t>ОНиКНП</a:t>
            </a:r>
            <a:endParaRPr lang="ru-RU" sz="2000" dirty="0" smtClean="0"/>
          </a:p>
          <a:p>
            <a:r>
              <a:rPr lang="ru-RU" sz="2000" dirty="0" err="1" smtClean="0"/>
              <a:t>Туктубаев</a:t>
            </a:r>
            <a:r>
              <a:rPr lang="ru-RU" sz="2000" dirty="0" smtClean="0"/>
              <a:t> </a:t>
            </a:r>
            <a:r>
              <a:rPr lang="ru-RU" sz="2000" dirty="0" err="1" smtClean="0"/>
              <a:t>Бауыржан</a:t>
            </a:r>
            <a:r>
              <a:rPr lang="ru-RU" sz="2000" dirty="0" smtClean="0"/>
              <a:t> </a:t>
            </a:r>
            <a:r>
              <a:rPr lang="ru-RU" sz="2000" dirty="0" err="1" smtClean="0"/>
              <a:t>Батырбайұлы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6342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62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Профиль автора – это совокупность информации об авторе и его публикациях. Каждому автору при создании профиля присваивается уникальный идентификатор</a:t>
            </a:r>
            <a:r>
              <a:rPr lang="en-US" dirty="0" smtClean="0"/>
              <a:t>.</a:t>
            </a: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80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/>
              <a:t>В БД </a:t>
            </a:r>
            <a:r>
              <a:rPr lang="en-US" dirty="0"/>
              <a:t>Scopus</a:t>
            </a:r>
            <a:r>
              <a:rPr lang="ru-RU" dirty="0"/>
              <a:t> профиль автора автоматически  формируется при публикации статьи в научных журналах БД </a:t>
            </a:r>
            <a:r>
              <a:rPr lang="en-US" dirty="0"/>
              <a:t>Scopus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Учетная запись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БД </a:t>
            </a:r>
            <a:r>
              <a:rPr lang="en-US" dirty="0"/>
              <a:t>Web of Science </a:t>
            </a:r>
            <a:r>
              <a:rPr lang="ru-RU" dirty="0"/>
              <a:t>созданы специальные инструменты объединения и корректировки данных автора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66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3651870"/>
            <a:ext cx="8229600" cy="83559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51470"/>
            <a:ext cx="8229600" cy="579711"/>
          </a:xfrm>
        </p:spPr>
        <p:txBody>
          <a:bodyPr>
            <a:normAutofit/>
          </a:bodyPr>
          <a:lstStyle/>
          <a:p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профилей в 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Scopus</a:t>
            </a:r>
            <a:endParaRPr lang="ru-RU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4144495" cy="2947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627534"/>
            <a:ext cx="4137732" cy="2947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6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6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6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62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62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621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866</TotalTime>
  <Words>67</Words>
  <Application>Microsoft Office PowerPoint</Application>
  <PresentationFormat>Экран (16:9)</PresentationFormat>
  <Paragraphs>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Профиль автора в базе  Web of Science, Scopus</vt:lpstr>
      <vt:lpstr>Презентация PowerPoint</vt:lpstr>
      <vt:lpstr>Презентация PowerPoint</vt:lpstr>
      <vt:lpstr>Объединение профилей в Scopus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Профиль автора в базе Web of Science, Scopus</dc:title>
  <dc:creator>Д-54687</dc:creator>
  <cp:lastModifiedBy>Д-54687</cp:lastModifiedBy>
  <cp:revision>11</cp:revision>
  <dcterms:created xsi:type="dcterms:W3CDTF">2023-02-14T11:24:53Z</dcterms:created>
  <dcterms:modified xsi:type="dcterms:W3CDTF">2023-02-16T12:03:42Z</dcterms:modified>
</cp:coreProperties>
</file>