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B7A"/>
    <a:srgbClr val="2B4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1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248" y="2139702"/>
            <a:ext cx="7772400" cy="110251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на тему:</a:t>
            </a:r>
            <a:br>
              <a:rPr lang="ru-RU" sz="2800" dirty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800" dirty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автора в базе </a:t>
            </a:r>
            <a:r>
              <a:rPr lang="en-US" sz="2800" dirty="0" smtClean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ru-RU" sz="2800" dirty="0">
              <a:solidFill>
                <a:srgbClr val="2B4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48" y="3363838"/>
            <a:ext cx="6400800" cy="1314450"/>
          </a:xfrm>
        </p:spPr>
        <p:txBody>
          <a:bodyPr/>
          <a:lstStyle/>
          <a:p>
            <a:pPr algn="r"/>
            <a:r>
              <a:rPr lang="kk-KZ" sz="2400" dirty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Туктубаев Бауыржан</a:t>
            </a:r>
            <a:r>
              <a:rPr lang="ru-RU" sz="2400" dirty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2400" dirty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-RU" sz="2400" dirty="0" err="1" smtClean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ОНиКНП</a:t>
            </a:r>
            <a:endParaRPr lang="en-US" sz="2400" dirty="0">
              <a:solidFill>
                <a:srgbClr val="B99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0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профилей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1631"/>
            <a:ext cx="8229600" cy="310299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существования нескольких учетных записей с различным написанием Вашего имени, Вы можете объединить их в один профиль. Для этого существует два способа. </a:t>
            </a:r>
          </a:p>
          <a:p>
            <a:pPr marL="109728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 можно осуществить с помощью страницы редактирования профиля. После перехода на страницу редактирования необходимо выбрать пункт «</a:t>
            </a:r>
            <a:r>
              <a:rPr lang="ru-RU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этом пункте можно увидеть все документы, опубликованные в БД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редактировать список своих публикаций: добавлять и удалять из профиля.</a:t>
            </a:r>
          </a:p>
          <a:p>
            <a:pPr marL="109728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добавления статьи в профиль необходимо нажать на кнопку «</a:t>
            </a:r>
            <a:r>
              <a:rPr lang="ru-RU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Поищите отсутствующие документы в </a:t>
            </a:r>
            <a:r>
              <a:rPr lang="en-US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произвести поиск статьи, выбрав категорию поиска и внеся данные статьи. Далее необходимо выбрать статью, автора. После этого внизу страницы необходимо нажать на кнопку «Просмотреть запрос». После проверки данных необходимо нажать на кнопку «</a:t>
            </a:r>
            <a:r>
              <a:rPr lang="ru-RU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запрос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редактирование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29994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кнопки «Поищите отсутствующие документы в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для выбора категории и внесения данных статьи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833569" y="1347614"/>
            <a:ext cx="5475757" cy="13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5" y="3363838"/>
            <a:ext cx="5325444" cy="14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3"/>
            <a:ext cx="8229600" cy="3895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способ: после поиска по фамилии и имени в результатах необходимо выбрать профили, которые необходимо объединить и нажать на кнопку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Запросить объединения авторов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Далее необходимо нажать на кнопку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запрос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После проверки данных необходимо нажать на кнопку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запрос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редактирование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5646"/>
            <a:ext cx="2880320" cy="34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99" y="1976452"/>
            <a:ext cx="3184351" cy="28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Autofit/>
          </a:bodyPr>
          <a:lstStyle/>
          <a:p>
            <a:r>
              <a:rPr lang="kk-KZ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статьям и обзор цитирования в </a:t>
            </a:r>
            <a:r>
              <a:rPr lang="en-US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7"/>
            <a:ext cx="8229600" cy="33190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анализ по статьям и обзор цитирования с помощью соответствующих инструментов: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результаты по автору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цитирования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8" y="1780161"/>
            <a:ext cx="6840760" cy="32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648072"/>
          </a:xfrm>
        </p:spPr>
        <p:txBody>
          <a:bodyPr>
            <a:noAutofit/>
          </a:bodyPr>
          <a:lstStyle/>
          <a:p>
            <a:r>
              <a:rPr lang="kk-KZ" sz="20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ru-RU" sz="20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документов по источникам, по типу, по году, по отраслям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90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документов можно сделать с помощью инструмента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результаты по автору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После нажатия кнопки откроется страница анализа результатов. В этой странице можно произвести анализ по источникам, по типу, по году, по отраслям знаний, а так же анализ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индекса, цитирований, соавторов.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72" y="2174595"/>
            <a:ext cx="6403752" cy="291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2"/>
            <a:ext cx="4114248" cy="4443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источнику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типу документа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3600000" cy="18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5806"/>
            <a:ext cx="3600000" cy="18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11" y="1221998"/>
            <a:ext cx="360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11" y="3160957"/>
            <a:ext cx="3600000" cy="17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693387" y="699542"/>
            <a:ext cx="4114248" cy="444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годам</a:t>
            </a:r>
          </a:p>
          <a:p>
            <a:pPr marL="0" indent="0" algn="ctr">
              <a:buFont typeface="Arial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отраслям знаний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цитирования и </a:t>
            </a:r>
            <a:r>
              <a:rPr lang="en-US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48" y="1707654"/>
            <a:ext cx="3502732" cy="27429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 «Анализировать результаты по автору» откроется страница анализа результатов и внизу анализа по отраслям, году, типу и источнику можно найти инструменты для анализа цитирования 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2" t="11274" r="19860"/>
          <a:stretch/>
        </p:blipFill>
        <p:spPr bwMode="auto">
          <a:xfrm>
            <a:off x="4058904" y="1347614"/>
            <a:ext cx="50656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3"/>
            <a:ext cx="8229600" cy="3895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анализа цитирований позволяет просмотреть количество цитирований за весь период, так и за определенный период времени, для этого необходимо выбрать период анализа. В верхней правой части указывается общее количество цитирований за весь период. В диаграмме указываются количество цитирований за каждый год.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6" y="1662626"/>
            <a:ext cx="7416824" cy="34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3"/>
            <a:ext cx="8229600" cy="3895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анализа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 показывает индекс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данный момент и статьи в порядке убываний количества цитирований. Анализ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 можно сделать исключив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исключив цитирование в книгах. Так же можно сделать анализ выбрав период.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3" y="1444291"/>
            <a:ext cx="794774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2598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семинара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5647"/>
            <a:ext cx="8229600" cy="2958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профиля автора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Профиль автора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2.1 Редактирование профиля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2.2 Объединение профилей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по статьям и обзор цитирования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3.1 Анализ документов по источникам, по типу, по году,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3.2 Анализ цитирования и h-индекса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2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профиля автора в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>
            <a:normAutofit fontScale="62500" lnSpcReduction="20000"/>
          </a:bodyPr>
          <a:lstStyle/>
          <a:p>
            <a:pPr marL="0" indent="45085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профиля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https://www.scopus.com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никаких действий от автора. Достаточным условием является то, что вы опубликовали более чем одну статью в журналах или изданиях, которые индексируются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данном случае, профиль автора создается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и присваивается идентификационный номер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Scopus (Scopus ID)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базах данных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РИНЦ (elibrary.ru) профиль автора создается самостоятельно и в этих базах данных созданы специальные инструменты для объединения и корректировки данных автора.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Профиль автора в</a:t>
            </a:r>
            <a:r>
              <a:rPr lang="en-US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Scopus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48" y="1203598"/>
            <a:ext cx="8229600" cy="310299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своего профиля или профиля другого автора можно сделать с помощью поиска по автору.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7" y="1851670"/>
            <a:ext cx="797768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3"/>
            <a:ext cx="8229600" cy="1368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поиск успешен, то выйдет список фамилий или только одна ваша фамилия. Кликнув на фамилию, вы попадаете на страницу профиля, где уже прикреплены ваши статьи, подсчитаны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показатели, индивидуализированы данные. Профиль содержит основную информацию об авторе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показатели, такие как индекс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количество статей и их цитирований.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6" y="1635646"/>
            <a:ext cx="79426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3"/>
            <a:ext cx="8229600" cy="9361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автора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основную информацию о нем: его ФИО (и различные варианты написания), последнее место работы, адрес электронной почты, библиографическое описание статей ученого, которые входят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показатели, такие как индекс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количество статей и их цитирований.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58" y="1490689"/>
            <a:ext cx="516077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профиля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3599"/>
            <a:ext cx="8229600" cy="100811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автоматическое формирование авторского профиля происходит достаточно корректно, поэтому авторский профиль необходимо отредактировать.</a:t>
            </a:r>
          </a:p>
          <a:p>
            <a:pPr marL="109728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редактирования данных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профиля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 необходимо пройти регистрацию и создать учетную запись.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7694"/>
            <a:ext cx="698627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3"/>
            <a:ext cx="8229600" cy="8640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 «</a:t>
            </a:r>
            <a:r>
              <a:rPr lang="ru-RU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Редактировать профиль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система спросит за кого вы хотите вносить изменения. Вы можете вносить изменения в профиле как за себя, так и за другого человека.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60" y="1536703"/>
            <a:ext cx="5184576" cy="34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48" y="843558"/>
            <a:ext cx="8229600" cy="38950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редактирования профиля вы можете выбрать предпочтительное название профиля, текущее учреждение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 странице редактирования можно объединять профили, добавлять отсутствующие статьи, препринты, поддержанные гранты.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5"/>
          <a:stretch/>
        </p:blipFill>
        <p:spPr bwMode="auto">
          <a:xfrm>
            <a:off x="539553" y="1419622"/>
            <a:ext cx="403923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59" y="1419622"/>
            <a:ext cx="399051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2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845</Words>
  <Application>Microsoft Office PowerPoint</Application>
  <PresentationFormat>Экран (16:9)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Семинар на тему: Профиль автора в базе Scopus</vt:lpstr>
      <vt:lpstr>Вопросы семинара</vt:lpstr>
      <vt:lpstr>1. Создание профиля автора в Scopus</vt:lpstr>
      <vt:lpstr>2. Профиль автора в Scopus</vt:lpstr>
      <vt:lpstr>Презентация PowerPoint</vt:lpstr>
      <vt:lpstr>Презентация PowerPoint</vt:lpstr>
      <vt:lpstr>2.1 Редактирование профиля</vt:lpstr>
      <vt:lpstr>Презентация PowerPoint</vt:lpstr>
      <vt:lpstr>Презентация PowerPoint</vt:lpstr>
      <vt:lpstr>2.2 Объединение профилей</vt:lpstr>
      <vt:lpstr>Презентация PowerPoint</vt:lpstr>
      <vt:lpstr>Презентация PowerPoint</vt:lpstr>
      <vt:lpstr>3. Анализ по статьям и обзор цитирования в Scopus</vt:lpstr>
      <vt:lpstr>3.1 Анализ документов по источникам, по типу, по году, по отраслям знаний</vt:lpstr>
      <vt:lpstr>Презентация PowerPoint</vt:lpstr>
      <vt:lpstr>3.2 Анализ цитирования и h-индекса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 Профили автора в базе Web of Science, Scopus</dc:title>
  <dc:creator>Д-54687</dc:creator>
  <cp:lastModifiedBy>Д-54687</cp:lastModifiedBy>
  <cp:revision>13</cp:revision>
  <dcterms:created xsi:type="dcterms:W3CDTF">2023-04-27T10:23:16Z</dcterms:created>
  <dcterms:modified xsi:type="dcterms:W3CDTF">2023-05-15T05:23:02Z</dcterms:modified>
</cp:coreProperties>
</file>