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9B7A"/>
    <a:srgbClr val="2B4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6" autoAdjust="0"/>
    <p:restoredTop sz="94660"/>
  </p:normalViewPr>
  <p:slideViewPr>
    <p:cSldViewPr>
      <p:cViewPr varScale="1">
        <p:scale>
          <a:sx n="76" d="100"/>
          <a:sy n="76" d="100"/>
        </p:scale>
        <p:origin x="-96" y="-11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248" y="2139702"/>
            <a:ext cx="7772400" cy="110251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2B4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 на тему:</a:t>
            </a:r>
            <a:br>
              <a:rPr lang="ru-RU" sz="2800" dirty="0">
                <a:solidFill>
                  <a:srgbClr val="2B48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2B4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2800" dirty="0">
                <a:solidFill>
                  <a:srgbClr val="2B4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автора в базе </a:t>
            </a:r>
            <a:r>
              <a:rPr lang="en-US" sz="2800" dirty="0" smtClean="0">
                <a:solidFill>
                  <a:srgbClr val="2B4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of Science</a:t>
            </a:r>
            <a:endParaRPr lang="ru-RU" sz="2800" dirty="0">
              <a:solidFill>
                <a:srgbClr val="2B48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48" y="3363838"/>
            <a:ext cx="6400800" cy="1314450"/>
          </a:xfrm>
        </p:spPr>
        <p:txBody>
          <a:bodyPr/>
          <a:lstStyle/>
          <a:p>
            <a:pPr algn="r"/>
            <a:r>
              <a:rPr lang="kk-KZ" sz="2400" dirty="0">
                <a:solidFill>
                  <a:srgbClr val="B99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Спикер: Туктубаев Бауыржан</a:t>
            </a:r>
            <a:r>
              <a:rPr lang="ru-RU" sz="2400" dirty="0">
                <a:solidFill>
                  <a:srgbClr val="B99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ru-RU" sz="2400" dirty="0">
                <a:solidFill>
                  <a:srgbClr val="B99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</a:t>
            </a:r>
            <a:r>
              <a:rPr lang="ru-RU" sz="2400" dirty="0" err="1" smtClean="0">
                <a:solidFill>
                  <a:srgbClr val="B99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ОНиКНП</a:t>
            </a:r>
            <a:endParaRPr lang="en-US" sz="2400" dirty="0">
              <a:solidFill>
                <a:srgbClr val="B99B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2" y="188640"/>
            <a:ext cx="9144000" cy="51090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0"/>
            <a:ext cx="9144000" cy="584684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0" y="9658"/>
            <a:ext cx="1224136" cy="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400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954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Анализ по статьям и обзор цитирования в </a:t>
            </a:r>
            <a:r>
              <a:rPr lang="ru-RU" sz="2800" dirty="0" err="1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8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endParaRPr lang="ru-RU" sz="2800" dirty="0">
              <a:solidFill>
                <a:srgbClr val="2B4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3599"/>
            <a:ext cx="8229600" cy="33910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профиле автора в правой части есть вкладка с информацией об индексе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количесвте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Публикаций в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of Science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Суммарное количество цитирований и цитирующие статьи. Для проведения анализа и обзора цитирований необходимо нажать на число публикаций. После перехода можно найти две кнопки: «</a:t>
            </a:r>
            <a:r>
              <a:rPr lang="ru-RU" sz="1400" dirty="0">
                <a:solidFill>
                  <a:srgbClr val="B99B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ru-RU" sz="1400" dirty="0">
                <a:solidFill>
                  <a:srgbClr val="B99B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цитированию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2" y="188640"/>
            <a:ext cx="9144000" cy="51090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0"/>
            <a:ext cx="9144000" cy="584684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0" y="9658"/>
            <a:ext cx="1224136" cy="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9702"/>
            <a:ext cx="3886721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5"/>
          <a:stretch/>
        </p:blipFill>
        <p:spPr bwMode="auto">
          <a:xfrm>
            <a:off x="4427986" y="2139702"/>
            <a:ext cx="4189921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642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648" y="86354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6.1 Анализ документов по источникам, по типу, по году, по отраслям знаний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605" y="1777716"/>
            <a:ext cx="3970784" cy="31029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анализа по публикациям нужно нажать на кнопку «</a:t>
            </a:r>
            <a:r>
              <a:rPr lang="ru-RU" sz="1600" dirty="0">
                <a:solidFill>
                  <a:srgbClr val="B99B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На странице Анализа результатов можно выбрать по каким критериям хотите провести анализ. Есть следующие критерии: по году, по типу документов, по источникам, по категориям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of Science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отраслям знаний) и т.д.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2" y="188640"/>
            <a:ext cx="9144000" cy="51090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0"/>
            <a:ext cx="9144000" cy="584684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0" y="9658"/>
            <a:ext cx="1224136" cy="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130" y="1635644"/>
            <a:ext cx="3438180" cy="338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642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52" y="188640"/>
            <a:ext cx="9144000" cy="51090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0"/>
            <a:ext cx="9144000" cy="584684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0" y="9658"/>
            <a:ext cx="1224136" cy="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41" y="1121154"/>
            <a:ext cx="3960000" cy="150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1154"/>
            <a:ext cx="3960000" cy="96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41" y="3137378"/>
            <a:ext cx="3960000" cy="18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37378"/>
            <a:ext cx="3960000" cy="194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1"/>
          <p:cNvSpPr txBox="1">
            <a:spLocks/>
          </p:cNvSpPr>
          <p:nvPr/>
        </p:nvSpPr>
        <p:spPr>
          <a:xfrm>
            <a:off x="291741" y="699542"/>
            <a:ext cx="3960000" cy="42379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годам публикаций</a:t>
            </a:r>
          </a:p>
          <a:p>
            <a:pPr marL="109728" indent="0" algn="ctr">
              <a:buFont typeface="Wingdings 3"/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Font typeface="Wingdings 3"/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Font typeface="Wingdings 3"/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Font typeface="Wingdings 3"/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Font typeface="Wingdings 3"/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Font typeface="Wingdings 3"/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Font typeface="Wingdings 3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категориям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"/>
          <p:cNvSpPr>
            <a:spLocks noGrp="1"/>
          </p:cNvSpPr>
          <p:nvPr>
            <p:ph idx="1"/>
          </p:nvPr>
        </p:nvSpPr>
        <p:spPr>
          <a:xfrm>
            <a:off x="4862502" y="699542"/>
            <a:ext cx="3960000" cy="4237975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типу документов</a:t>
            </a:r>
          </a:p>
          <a:p>
            <a:pPr marL="109728" indent="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источникам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642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954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 Анализ цитирования и h-индекса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648" y="1131590"/>
            <a:ext cx="8229600" cy="33190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анализа цитирований необходимо нажать на кнопку «</a:t>
            </a:r>
            <a:r>
              <a:rPr lang="ru-RU" sz="1400" dirty="0">
                <a:solidFill>
                  <a:srgbClr val="B99B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цитированию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На этой странице будет отображен полный отчет по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цитировнию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 же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2" y="188640"/>
            <a:ext cx="9144000" cy="51090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0"/>
            <a:ext cx="9144000" cy="584684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0" y="9658"/>
            <a:ext cx="1224136" cy="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35646"/>
            <a:ext cx="4292250" cy="34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554" y="1635646"/>
            <a:ext cx="3410969" cy="34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642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95686"/>
            <a:ext cx="8229600" cy="259893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2" y="188640"/>
            <a:ext cx="9144000" cy="51090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0"/>
            <a:ext cx="9144000" cy="584684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0" y="9658"/>
            <a:ext cx="1224136" cy="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27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43558"/>
            <a:ext cx="8229600" cy="857250"/>
          </a:xfrm>
        </p:spPr>
        <p:txBody>
          <a:bodyPr>
            <a:normAutofit/>
          </a:bodyPr>
          <a:lstStyle/>
          <a:p>
            <a:r>
              <a:rPr lang="kk-KZ" sz="28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семинара</a:t>
            </a:r>
            <a:endParaRPr lang="ru-RU" sz="2800" dirty="0">
              <a:solidFill>
                <a:srgbClr val="2B4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35647"/>
            <a:ext cx="8229600" cy="29589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профилей автора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Профиль автора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2.1 Редактирование профиля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2.2 Объединение профилей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Анализ по статьям и обзор цитирования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3.1 Анализ документов по источникам, по типу, по году, по отраслям знаний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3.2 Анализ цитирования и h-индекса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2" y="188640"/>
            <a:ext cx="9144000" cy="51090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0"/>
            <a:ext cx="9144000" cy="584684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0" y="9658"/>
            <a:ext cx="1224136" cy="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729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954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Создание профиля автора в </a:t>
            </a:r>
            <a:r>
              <a:rPr lang="ru-RU" sz="2800" dirty="0" err="1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8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endParaRPr lang="ru-RU" sz="2800" dirty="0">
              <a:solidFill>
                <a:srgbClr val="2B4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648" y="1131590"/>
            <a:ext cx="8229600" cy="6480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автора в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of Science (</a:t>
            </a:r>
            <a:r>
              <a:rPr lang="en-US" sz="1600" dirty="0">
                <a:solidFill>
                  <a:srgbClr val="B99B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https://www.webofscience.com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создается самим автором в меню в левой части страницы после регистрации в системе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of Science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2" y="188640"/>
            <a:ext cx="9144000" cy="51090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0"/>
            <a:ext cx="9144000" cy="584684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0" y="9658"/>
            <a:ext cx="1224136" cy="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704141"/>
            <a:ext cx="2654607" cy="333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4140"/>
            <a:ext cx="3131487" cy="333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61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71551"/>
            <a:ext cx="8229600" cy="38230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нажатия кнопки «</a:t>
            </a:r>
            <a:r>
              <a:rPr lang="kk-KZ" sz="1400" dirty="0">
                <a:solidFill>
                  <a:srgbClr val="B99B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Создайте профиль исследователя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будет производится поиск ваших возможных статей в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of Science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после добавления статей будет создан профиль автора. В свой профиль автора можно перейти с помощью меню в левой части страницы.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2" y="188640"/>
            <a:ext cx="9144000" cy="51090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0"/>
            <a:ext cx="9144000" cy="584684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0" y="9658"/>
            <a:ext cx="1224136" cy="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98" y="1498226"/>
            <a:ext cx="6693700" cy="362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64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9542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Профиль автора в </a:t>
            </a:r>
            <a:r>
              <a:rPr lang="ru-RU" sz="2800" dirty="0" err="1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8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endParaRPr lang="ru-RU" sz="2800" dirty="0">
              <a:solidFill>
                <a:srgbClr val="2B4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75607"/>
            <a:ext cx="8229600" cy="33190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автора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содержит основную информацию о нем: его ФИО, места работы, библиографическое описание статей ученого, которые входят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наукометрические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показатели, такие как индекс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количество статей и их цитирований.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552" y="188640"/>
            <a:ext cx="9144000" cy="51090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0"/>
            <a:ext cx="9144000" cy="584684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0" y="9658"/>
            <a:ext cx="1224136" cy="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16" y="1972633"/>
            <a:ext cx="584926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642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9542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 Редактирование профиля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648" y="1275606"/>
            <a:ext cx="4114800" cy="331901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перехода в свой профиль исследователя можно вносить изменения в названии профиля, названии организации, привязать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Orcid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же добавить свои публикации, которых нет в вашем профиле.</a:t>
            </a:r>
          </a:p>
          <a:p>
            <a:pPr marL="109728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внесения изменений необходимо нажать кнопку «Изменить», тогда откроется вкладка с настройками профиля.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2" y="188640"/>
            <a:ext cx="9144000" cy="51090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0"/>
            <a:ext cx="9144000" cy="584684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0" y="9658"/>
            <a:ext cx="1224136" cy="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75606"/>
            <a:ext cx="4197833" cy="386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642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9542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2B4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5.2 Объединение профилей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3599"/>
            <a:ext cx="8229600" cy="33910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of Science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объединить профили или добавить отсутствующую публикацию в свой профиль можно только через свою учетную запись с помощью специального инструмента. В правой части страницы есть кнопка «</a:t>
            </a:r>
            <a:r>
              <a:rPr lang="ru-RU" sz="1400" dirty="0">
                <a:solidFill>
                  <a:srgbClr val="B99B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в раздел поиска по автору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52" y="188640"/>
            <a:ext cx="9144000" cy="51090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0"/>
            <a:ext cx="9144000" cy="584684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0" y="9658"/>
            <a:ext cx="1224136" cy="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78" y="1995686"/>
            <a:ext cx="7992888" cy="22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642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648" y="1092158"/>
            <a:ext cx="8229600" cy="38230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перехода во вкладку откроется страница для поиска статьи. Поиск статьи легче всего совершить несколькими способами: введя Фамилию и инициалы в разделе «</a:t>
            </a:r>
            <a:r>
              <a:rPr lang="ru-RU" sz="1400" dirty="0">
                <a:solidFill>
                  <a:srgbClr val="B99B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же с помощью идентификационного номера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разделе «</a:t>
            </a:r>
            <a:r>
              <a:rPr lang="ru-RU" sz="1400" dirty="0">
                <a:solidFill>
                  <a:srgbClr val="B99B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2" y="188640"/>
            <a:ext cx="9144000" cy="51090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0"/>
            <a:ext cx="9144000" cy="584684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0" y="9658"/>
            <a:ext cx="1224136" cy="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7694"/>
            <a:ext cx="3807279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2" y="2067694"/>
            <a:ext cx="4376104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642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75606"/>
            <a:ext cx="3970784" cy="33190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произвели поиск по фамилии и инициалам, необходимо перейти в профиль, который хотите объединить с основным и нажать в правой части страницы на кнопку «</a:t>
            </a:r>
            <a:r>
              <a:rPr lang="ru-RU" sz="1600" dirty="0">
                <a:solidFill>
                  <a:srgbClr val="B99B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Заявить об авторстве моей записи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Далее необходимо выбрать статьи, которые нужно добавить в свой профиль и нажать на кнопку «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нижней части экрана в зеленой полосе.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552" y="188640"/>
            <a:ext cx="9144000" cy="51090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0"/>
            <a:ext cx="9144000" cy="584684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80" y="9658"/>
            <a:ext cx="1224136" cy="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56" y="1059582"/>
            <a:ext cx="425956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6426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578</Words>
  <Application>Microsoft Office PowerPoint</Application>
  <PresentationFormat>Экран (16:9)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Семинар на тему: Профиль автора в базе Web of Science</vt:lpstr>
      <vt:lpstr>Вопросы семинара</vt:lpstr>
      <vt:lpstr>4. Создание профиля автора в Web of Science</vt:lpstr>
      <vt:lpstr>Презентация PowerPoint</vt:lpstr>
      <vt:lpstr>5. Профиль автора в Web of Science</vt:lpstr>
      <vt:lpstr>5.1 Редактирование профиля</vt:lpstr>
      <vt:lpstr>5.2 Объединение профилей</vt:lpstr>
      <vt:lpstr>Презентация PowerPoint</vt:lpstr>
      <vt:lpstr>Презентация PowerPoint</vt:lpstr>
      <vt:lpstr>6. Анализ по статьям и обзор цитирования в Web of Science</vt:lpstr>
      <vt:lpstr>6.1 Анализ документов по источникам, по типу, по году, по отраслям знаний</vt:lpstr>
      <vt:lpstr>Презентация PowerPoint</vt:lpstr>
      <vt:lpstr>6.2 Анализ цитирования и h-индекса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на тему: Профили автора в базе Web of Science, Scopus</dc:title>
  <dc:creator>Д-54687</dc:creator>
  <cp:lastModifiedBy>Д-54687</cp:lastModifiedBy>
  <cp:revision>24</cp:revision>
  <dcterms:created xsi:type="dcterms:W3CDTF">2023-04-27T10:23:16Z</dcterms:created>
  <dcterms:modified xsi:type="dcterms:W3CDTF">2023-05-15T05:24:39Z</dcterms:modified>
</cp:coreProperties>
</file>