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9B7A"/>
    <a:srgbClr val="2B4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8" autoAdjust="0"/>
  </p:normalViewPr>
  <p:slideViewPr>
    <p:cSldViewPr>
      <p:cViewPr>
        <p:scale>
          <a:sx n="100" d="100"/>
          <a:sy n="100" d="100"/>
        </p:scale>
        <p:origin x="-5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5E11B-7976-42A0-A25A-815D00DC5B20}" type="doc">
      <dgm:prSet loTypeId="urn:microsoft.com/office/officeart/2005/8/layout/list1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1634759-AE60-4032-B96F-BCD9F25382AE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200" b="1" u="sng" dirty="0" smtClean="0">
              <a:latin typeface="Arial" pitchFamily="34" charset="0"/>
              <a:cs typeface="Arial" pitchFamily="34" charset="0"/>
            </a:rPr>
            <a:t>Университет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білім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берудің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келесі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салалары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мамандар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даярлауды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жүзеге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асырды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ru-RU" sz="1200" b="1" u="sng" dirty="0" err="1" smtClean="0">
              <a:latin typeface="Arial" pitchFamily="34" charset="0"/>
              <a:cs typeface="Arial" pitchFamily="34" charset="0"/>
            </a:rPr>
            <a:t>Бакалавриат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1200" b="0" u="none" dirty="0" smtClean="0">
              <a:latin typeface="Arial" pitchFamily="34" charset="0"/>
              <a:cs typeface="Arial" pitchFamily="34" charset="0"/>
            </a:rPr>
            <a:t>6B 01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Педагогикалық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</a:t>
          </a:r>
        </a:p>
        <a:p>
          <a:r>
            <a:rPr lang="en-US" sz="1200" b="0" u="none" dirty="0" smtClean="0">
              <a:latin typeface="Arial" pitchFamily="34" charset="0"/>
              <a:cs typeface="Arial" pitchFamily="34" charset="0"/>
            </a:rPr>
            <a:t>6B02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Өнер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гуманитарлық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
6</a:t>
          </a:r>
          <a:r>
            <a:rPr lang="en-US" sz="1200" b="0" u="none" dirty="0" smtClean="0">
              <a:latin typeface="Arial" pitchFamily="34" charset="0"/>
              <a:cs typeface="Arial" pitchFamily="34" charset="0"/>
            </a:rPr>
            <a:t>B03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Әлеуметтік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, журналистика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ақпарат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</a:t>
          </a:r>
        </a:p>
        <a:p>
          <a:r>
            <a:rPr lang="en-US" sz="1200" b="0" u="none" dirty="0" smtClean="0">
              <a:latin typeface="Arial" pitchFamily="34" charset="0"/>
              <a:cs typeface="Arial" pitchFamily="34" charset="0"/>
            </a:rPr>
            <a:t>6B04 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Бизнес,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басқару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құқық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
6</a:t>
          </a:r>
          <a:r>
            <a:rPr lang="en-US" sz="1200" b="0" u="none" dirty="0" smtClean="0">
              <a:latin typeface="Arial" pitchFamily="34" charset="0"/>
              <a:cs typeface="Arial" pitchFamily="34" charset="0"/>
            </a:rPr>
            <a:t>B05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Жаратылыстану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ғылымдары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, математика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статистика;
6</a:t>
          </a:r>
          <a:r>
            <a:rPr lang="en-US" sz="1200" b="0" u="none" dirty="0" smtClean="0">
              <a:latin typeface="Arial" pitchFamily="34" charset="0"/>
              <a:cs typeface="Arial" pitchFamily="34" charset="0"/>
            </a:rPr>
            <a:t>B06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Ақпараттық-коммуникациялық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технологиялар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</a:t>
          </a:r>
        </a:p>
        <a:p>
          <a:r>
            <a:rPr lang="en-US" sz="1200" b="0" u="none" dirty="0" smtClean="0">
              <a:latin typeface="Arial" pitchFamily="34" charset="0"/>
              <a:cs typeface="Arial" pitchFamily="34" charset="0"/>
            </a:rPr>
            <a:t>6B07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Инженерлік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өңдеу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құрылыс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салалары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</a:t>
          </a:r>
        </a:p>
        <a:p>
          <a:r>
            <a:rPr lang="en-US" sz="1200" b="0" u="none" dirty="0" smtClean="0">
              <a:latin typeface="Arial" pitchFamily="34" charset="0"/>
              <a:cs typeface="Arial" pitchFamily="34" charset="0"/>
            </a:rPr>
            <a:t>6B08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Ауыл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шаруашылығы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биоресурстар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
6</a:t>
          </a:r>
          <a:r>
            <a:rPr lang="en-US" sz="1200" b="0" u="none" dirty="0" smtClean="0">
              <a:latin typeface="Arial" pitchFamily="34" charset="0"/>
              <a:cs typeface="Arial" pitchFamily="34" charset="0"/>
            </a:rPr>
            <a:t>B11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Қызметтер</a:t>
          </a:r>
          <a:r>
            <a:rPr lang="ru-RU" sz="1200" b="1" u="sng" dirty="0" smtClean="0">
              <a:latin typeface="Arial" pitchFamily="34" charset="0"/>
              <a:cs typeface="Arial" pitchFamily="34" charset="0"/>
            </a:rPr>
            <a:t>.</a:t>
          </a:r>
        </a:p>
        <a:p>
          <a:r>
            <a:rPr lang="ru-RU" sz="1200" b="1" u="sng" dirty="0" smtClean="0">
              <a:latin typeface="Arial" pitchFamily="34" charset="0"/>
              <a:cs typeface="Arial" pitchFamily="34" charset="0"/>
            </a:rPr>
            <a:t>Магистратура:</a:t>
          </a:r>
        </a:p>
        <a:p>
          <a:r>
            <a:rPr lang="en-US" sz="1200" b="0" u="none" dirty="0" smtClean="0">
              <a:latin typeface="Arial" pitchFamily="34" charset="0"/>
              <a:cs typeface="Arial" pitchFamily="34" charset="0"/>
            </a:rPr>
            <a:t>7B01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Педагогикалық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</a:t>
          </a:r>
        </a:p>
        <a:p>
          <a:r>
            <a:rPr lang="ru-RU" sz="1200" b="0" u="none" dirty="0" smtClean="0">
              <a:latin typeface="Arial" pitchFamily="34" charset="0"/>
              <a:cs typeface="Arial" pitchFamily="34" charset="0"/>
            </a:rPr>
            <a:t>7B04 Бизнес,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басқару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құқық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.</a:t>
          </a:r>
        </a:p>
        <a:p>
          <a:r>
            <a:rPr lang="ru-RU" sz="1200" b="0" u="none" dirty="0" smtClean="0">
              <a:latin typeface="Arial" pitchFamily="34" charset="0"/>
              <a:cs typeface="Arial" pitchFamily="34" charset="0"/>
            </a:rPr>
            <a:t>7B05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Жаратылыстану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ғылымдары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, математика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статистика;</a:t>
          </a:r>
        </a:p>
        <a:p>
          <a:r>
            <a:rPr lang="ru-RU" sz="1200" b="1" u="sng" dirty="0" smtClean="0">
              <a:latin typeface="Arial" pitchFamily="34" charset="0"/>
              <a:cs typeface="Arial" pitchFamily="34" charset="0"/>
            </a:rPr>
            <a:t>Докторантура:</a:t>
          </a:r>
        </a:p>
        <a:p>
          <a:r>
            <a:rPr lang="en-US" sz="1200" b="0" u="none" dirty="0" smtClean="0">
              <a:latin typeface="Arial" pitchFamily="34" charset="0"/>
              <a:cs typeface="Arial" pitchFamily="34" charset="0"/>
            </a:rPr>
            <a:t>8B01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Педагогикалық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;</a:t>
          </a:r>
        </a:p>
        <a:p>
          <a:r>
            <a:rPr lang="ru-RU" sz="1200" b="0" u="none" dirty="0" smtClean="0">
              <a:latin typeface="Arial" pitchFamily="34" charset="0"/>
              <a:cs typeface="Arial" pitchFamily="34" charset="0"/>
            </a:rPr>
            <a:t>8B04 Бизнес,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басқару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dirty="0" err="1" smtClean="0">
              <a:latin typeface="Arial" pitchFamily="34" charset="0"/>
              <a:cs typeface="Arial" pitchFamily="34" charset="0"/>
            </a:rPr>
            <a:t>құқық</a:t>
          </a:r>
          <a:r>
            <a:rPr lang="ru-RU" sz="1200" b="0" u="none" dirty="0" smtClean="0">
              <a:latin typeface="Arial" pitchFamily="34" charset="0"/>
              <a:cs typeface="Arial" pitchFamily="34" charset="0"/>
            </a:rPr>
            <a:t>.</a:t>
          </a:r>
          <a:endParaRPr lang="ru-RU" sz="1200" b="0" u="none" dirty="0">
            <a:latin typeface="Arial" pitchFamily="34" charset="0"/>
            <a:cs typeface="Arial" pitchFamily="34" charset="0"/>
          </a:endParaRPr>
        </a:p>
      </dgm:t>
    </dgm:pt>
    <dgm:pt modelId="{5094D0A6-BD8B-4FDB-AA9D-31EBD8C9B0B8}" type="parTrans" cxnId="{5D50DFB8-2A67-429C-B470-083052BB0BAE}">
      <dgm:prSet/>
      <dgm:spPr/>
      <dgm:t>
        <a:bodyPr/>
        <a:lstStyle/>
        <a:p>
          <a:endParaRPr lang="ru-RU"/>
        </a:p>
      </dgm:t>
    </dgm:pt>
    <dgm:pt modelId="{7B6DE3D9-7655-44F6-9FC8-C897F1450AB0}" type="sibTrans" cxnId="{5D50DFB8-2A67-429C-B470-083052BB0BAE}">
      <dgm:prSet/>
      <dgm:spPr/>
      <dgm:t>
        <a:bodyPr/>
        <a:lstStyle/>
        <a:p>
          <a:endParaRPr lang="ru-RU"/>
        </a:p>
      </dgm:t>
    </dgm:pt>
    <dgm:pt modelId="{50C545A8-EC2F-482F-A074-C554DD8A3C85}">
      <dgm:prSet custT="1"/>
      <dgm:spPr/>
      <dgm:t>
        <a:bodyPr/>
        <a:lstStyle/>
        <a:p>
          <a:r>
            <a:rPr lang="ru-RU" sz="1400" dirty="0" err="1" smtClean="0">
              <a:latin typeface="Arial" pitchFamily="34" charset="0"/>
              <a:cs typeface="Arial" pitchFamily="34" charset="0"/>
            </a:rPr>
            <a:t>Университеттің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білім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беру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бағдарламалары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халықаралық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Еуропалық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аккредиттеу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агенттіктерімен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аккредиттелген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.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EE043484-FC73-44CE-A475-E5BFAF0581FF}" type="parTrans" cxnId="{3073558F-1CF7-41A1-9993-8CADFD6E34D6}">
      <dgm:prSet/>
      <dgm:spPr/>
      <dgm:t>
        <a:bodyPr/>
        <a:lstStyle/>
        <a:p>
          <a:endParaRPr lang="ru-RU"/>
        </a:p>
      </dgm:t>
    </dgm:pt>
    <dgm:pt modelId="{C5DB085C-F8C3-48EC-80CF-D55146F6AFFA}" type="sibTrans" cxnId="{3073558F-1CF7-41A1-9993-8CADFD6E34D6}">
      <dgm:prSet/>
      <dgm:spPr/>
      <dgm:t>
        <a:bodyPr/>
        <a:lstStyle/>
        <a:p>
          <a:endParaRPr lang="ru-RU"/>
        </a:p>
      </dgm:t>
    </dgm:pt>
    <dgm:pt modelId="{10036007-644B-4155-B5BA-04AF5354F508}">
      <dgm:prSet custT="1"/>
      <dgm:spPr/>
      <dgm:t>
        <a:bodyPr/>
        <a:lstStyle/>
        <a:p>
          <a:r>
            <a:rPr lang="ru-RU" sz="1400" dirty="0" err="1" smtClean="0">
              <a:latin typeface="Arial" pitchFamily="34" charset="0"/>
              <a:cs typeface="Arial" pitchFamily="34" charset="0"/>
            </a:rPr>
            <a:t>Жыл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сайын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университет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әлемдік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отандық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рейтингтерге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қатысып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жақсы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позицияларды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dirty="0" err="1" smtClean="0">
              <a:latin typeface="Arial" pitchFamily="34" charset="0"/>
              <a:cs typeface="Arial" pitchFamily="34" charset="0"/>
            </a:rPr>
            <a:t>иеленеді</a:t>
          </a:r>
          <a:r>
            <a:rPr lang="ru-RU" sz="1400" dirty="0" smtClean="0">
              <a:latin typeface="Arial" pitchFamily="34" charset="0"/>
              <a:cs typeface="Arial" pitchFamily="34" charset="0"/>
            </a:rPr>
            <a:t>.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51D273B8-9D4C-4DC7-A4E5-30BA4259AFC2}" type="parTrans" cxnId="{3D5B09EF-193D-435D-AAB6-B3FDF9FBF820}">
      <dgm:prSet/>
      <dgm:spPr/>
      <dgm:t>
        <a:bodyPr/>
        <a:lstStyle/>
        <a:p>
          <a:endParaRPr lang="ru-RU"/>
        </a:p>
      </dgm:t>
    </dgm:pt>
    <dgm:pt modelId="{BFAD2151-939F-45FC-A280-DD6E8F057F36}" type="sibTrans" cxnId="{3D5B09EF-193D-435D-AAB6-B3FDF9FBF820}">
      <dgm:prSet/>
      <dgm:spPr/>
      <dgm:t>
        <a:bodyPr/>
        <a:lstStyle/>
        <a:p>
          <a:endParaRPr lang="ru-RU"/>
        </a:p>
      </dgm:t>
    </dgm:pt>
    <dgm:pt modelId="{5DB9552F-5FDE-4D21-AF26-0CB4F221D919}" type="pres">
      <dgm:prSet presAssocID="{D2B5E11B-7976-42A0-A25A-815D00DC5B2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FD2E1C-B666-4F89-8AB7-99E8B1344715}" type="pres">
      <dgm:prSet presAssocID="{01634759-AE60-4032-B96F-BCD9F25382AE}" presName="parentLin" presStyleCnt="0"/>
      <dgm:spPr/>
    </dgm:pt>
    <dgm:pt modelId="{19A3CE73-7582-4B09-9645-1A47E5FB57B2}" type="pres">
      <dgm:prSet presAssocID="{01634759-AE60-4032-B96F-BCD9F25382A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816B8F4-A8E9-4AE6-9D8B-0FC9EF5253C3}" type="pres">
      <dgm:prSet presAssocID="{01634759-AE60-4032-B96F-BCD9F25382AE}" presName="parentText" presStyleLbl="node1" presStyleIdx="0" presStyleCnt="3" custScaleX="152064" custScaleY="687077" custLinFactNeighborX="8274" custLinFactNeighborY="-56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C9A70-122A-4734-9780-59429A0659AE}" type="pres">
      <dgm:prSet presAssocID="{01634759-AE60-4032-B96F-BCD9F25382AE}" presName="negativeSpace" presStyleCnt="0"/>
      <dgm:spPr/>
    </dgm:pt>
    <dgm:pt modelId="{815211CE-2DFC-4664-A780-0005DE3C94E2}" type="pres">
      <dgm:prSet presAssocID="{01634759-AE60-4032-B96F-BCD9F25382AE}" presName="childText" presStyleLbl="conFgAcc1" presStyleIdx="0" presStyleCnt="3">
        <dgm:presLayoutVars>
          <dgm:bulletEnabled val="1"/>
        </dgm:presLayoutVars>
      </dgm:prSet>
      <dgm:spPr/>
    </dgm:pt>
    <dgm:pt modelId="{19A7682D-6F02-445A-81A7-443E28739870}" type="pres">
      <dgm:prSet presAssocID="{7B6DE3D9-7655-44F6-9FC8-C897F1450AB0}" presName="spaceBetweenRectangles" presStyleCnt="0"/>
      <dgm:spPr/>
    </dgm:pt>
    <dgm:pt modelId="{2DA75039-1EAE-4038-997F-8868D5F4CF0F}" type="pres">
      <dgm:prSet presAssocID="{50C545A8-EC2F-482F-A074-C554DD8A3C85}" presName="parentLin" presStyleCnt="0"/>
      <dgm:spPr/>
    </dgm:pt>
    <dgm:pt modelId="{88C380D4-1413-43F7-8598-8EF3EE921838}" type="pres">
      <dgm:prSet presAssocID="{50C545A8-EC2F-482F-A074-C554DD8A3C8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5060404-6C58-4CE6-9352-CA33007DFC83}" type="pres">
      <dgm:prSet presAssocID="{50C545A8-EC2F-482F-A074-C554DD8A3C85}" presName="parentText" presStyleLbl="node1" presStyleIdx="1" presStyleCnt="3" custScaleX="150037" custScaleY="1031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F7BE4-7B99-4617-A211-75E85E0C6A10}" type="pres">
      <dgm:prSet presAssocID="{50C545A8-EC2F-482F-A074-C554DD8A3C85}" presName="negativeSpace" presStyleCnt="0"/>
      <dgm:spPr/>
    </dgm:pt>
    <dgm:pt modelId="{4745D6F6-58A7-40F6-B43C-66D8483B2FD4}" type="pres">
      <dgm:prSet presAssocID="{50C545A8-EC2F-482F-A074-C554DD8A3C85}" presName="childText" presStyleLbl="conFgAcc1" presStyleIdx="1" presStyleCnt="3">
        <dgm:presLayoutVars>
          <dgm:bulletEnabled val="1"/>
        </dgm:presLayoutVars>
      </dgm:prSet>
      <dgm:spPr/>
    </dgm:pt>
    <dgm:pt modelId="{1F13DCCE-1B8F-4970-9426-53D95B9E5F2A}" type="pres">
      <dgm:prSet presAssocID="{C5DB085C-F8C3-48EC-80CF-D55146F6AFFA}" presName="spaceBetweenRectangles" presStyleCnt="0"/>
      <dgm:spPr/>
    </dgm:pt>
    <dgm:pt modelId="{2622C7CF-4C69-466D-BE35-6D2C7A7E24E0}" type="pres">
      <dgm:prSet presAssocID="{10036007-644B-4155-B5BA-04AF5354F508}" presName="parentLin" presStyleCnt="0"/>
      <dgm:spPr/>
    </dgm:pt>
    <dgm:pt modelId="{3F88F7F2-C773-408E-A3C3-07832616350C}" type="pres">
      <dgm:prSet presAssocID="{10036007-644B-4155-B5BA-04AF5354F508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2392B5E-951A-4518-AC3F-61F3196926F4}" type="pres">
      <dgm:prSet presAssocID="{10036007-644B-4155-B5BA-04AF5354F508}" presName="parentText" presStyleLbl="node1" presStyleIdx="2" presStyleCnt="3" custScaleX="142857" custLinFactNeighborX="-56634" custLinFactNeighborY="-75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73657E-B80B-4EED-AF17-6066400D3D56}" type="pres">
      <dgm:prSet presAssocID="{10036007-644B-4155-B5BA-04AF5354F508}" presName="negativeSpace" presStyleCnt="0"/>
      <dgm:spPr/>
    </dgm:pt>
    <dgm:pt modelId="{30A5202F-F3E3-4F8C-8C53-8DF881197AD9}" type="pres">
      <dgm:prSet presAssocID="{10036007-644B-4155-B5BA-04AF5354F50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D50DFB8-2A67-429C-B470-083052BB0BAE}" srcId="{D2B5E11B-7976-42A0-A25A-815D00DC5B20}" destId="{01634759-AE60-4032-B96F-BCD9F25382AE}" srcOrd="0" destOrd="0" parTransId="{5094D0A6-BD8B-4FDB-AA9D-31EBD8C9B0B8}" sibTransId="{7B6DE3D9-7655-44F6-9FC8-C897F1450AB0}"/>
    <dgm:cxn modelId="{3073558F-1CF7-41A1-9993-8CADFD6E34D6}" srcId="{D2B5E11B-7976-42A0-A25A-815D00DC5B20}" destId="{50C545A8-EC2F-482F-A074-C554DD8A3C85}" srcOrd="1" destOrd="0" parTransId="{EE043484-FC73-44CE-A475-E5BFAF0581FF}" sibTransId="{C5DB085C-F8C3-48EC-80CF-D55146F6AFFA}"/>
    <dgm:cxn modelId="{3D5B09EF-193D-435D-AAB6-B3FDF9FBF820}" srcId="{D2B5E11B-7976-42A0-A25A-815D00DC5B20}" destId="{10036007-644B-4155-B5BA-04AF5354F508}" srcOrd="2" destOrd="0" parTransId="{51D273B8-9D4C-4DC7-A4E5-30BA4259AFC2}" sibTransId="{BFAD2151-939F-45FC-A280-DD6E8F057F36}"/>
    <dgm:cxn modelId="{58C7BAA5-AE5D-4CEE-9BF3-C79346103AB2}" type="presOf" srcId="{01634759-AE60-4032-B96F-BCD9F25382AE}" destId="{19A3CE73-7582-4B09-9645-1A47E5FB57B2}" srcOrd="0" destOrd="0" presId="urn:microsoft.com/office/officeart/2005/8/layout/list1"/>
    <dgm:cxn modelId="{7D0EAA8E-1AE3-4AD0-AEAC-C43F0F89FADD}" type="presOf" srcId="{50C545A8-EC2F-482F-A074-C554DD8A3C85}" destId="{35060404-6C58-4CE6-9352-CA33007DFC83}" srcOrd="1" destOrd="0" presId="urn:microsoft.com/office/officeart/2005/8/layout/list1"/>
    <dgm:cxn modelId="{FDFA10DB-5EDC-4D84-AC55-C0866CC1DE93}" type="presOf" srcId="{50C545A8-EC2F-482F-A074-C554DD8A3C85}" destId="{88C380D4-1413-43F7-8598-8EF3EE921838}" srcOrd="0" destOrd="0" presId="urn:microsoft.com/office/officeart/2005/8/layout/list1"/>
    <dgm:cxn modelId="{5404C9E1-81E6-48A1-A97C-E7805491F661}" type="presOf" srcId="{01634759-AE60-4032-B96F-BCD9F25382AE}" destId="{E816B8F4-A8E9-4AE6-9D8B-0FC9EF5253C3}" srcOrd="1" destOrd="0" presId="urn:microsoft.com/office/officeart/2005/8/layout/list1"/>
    <dgm:cxn modelId="{E26281C8-E48A-4F48-9D25-D79961DF0E90}" type="presOf" srcId="{10036007-644B-4155-B5BA-04AF5354F508}" destId="{32392B5E-951A-4518-AC3F-61F3196926F4}" srcOrd="1" destOrd="0" presId="urn:microsoft.com/office/officeart/2005/8/layout/list1"/>
    <dgm:cxn modelId="{334F9B2F-9492-4C4B-AC9A-F8E0EBB1ECB9}" type="presOf" srcId="{10036007-644B-4155-B5BA-04AF5354F508}" destId="{3F88F7F2-C773-408E-A3C3-07832616350C}" srcOrd="0" destOrd="0" presId="urn:microsoft.com/office/officeart/2005/8/layout/list1"/>
    <dgm:cxn modelId="{C7DFE957-91E9-4CF1-A4A1-D87E630D1772}" type="presOf" srcId="{D2B5E11B-7976-42A0-A25A-815D00DC5B20}" destId="{5DB9552F-5FDE-4D21-AF26-0CB4F221D919}" srcOrd="0" destOrd="0" presId="urn:microsoft.com/office/officeart/2005/8/layout/list1"/>
    <dgm:cxn modelId="{116FCF5D-5417-449A-BE48-A1AADF809D9D}" type="presParOf" srcId="{5DB9552F-5FDE-4D21-AF26-0CB4F221D919}" destId="{19FD2E1C-B666-4F89-8AB7-99E8B1344715}" srcOrd="0" destOrd="0" presId="urn:microsoft.com/office/officeart/2005/8/layout/list1"/>
    <dgm:cxn modelId="{DAC434EC-F9CC-4299-862A-77CBE427C51F}" type="presParOf" srcId="{19FD2E1C-B666-4F89-8AB7-99E8B1344715}" destId="{19A3CE73-7582-4B09-9645-1A47E5FB57B2}" srcOrd="0" destOrd="0" presId="urn:microsoft.com/office/officeart/2005/8/layout/list1"/>
    <dgm:cxn modelId="{77EEF2D7-4443-4997-9D27-098AA3F52421}" type="presParOf" srcId="{19FD2E1C-B666-4F89-8AB7-99E8B1344715}" destId="{E816B8F4-A8E9-4AE6-9D8B-0FC9EF5253C3}" srcOrd="1" destOrd="0" presId="urn:microsoft.com/office/officeart/2005/8/layout/list1"/>
    <dgm:cxn modelId="{34B296AF-20D9-42DB-B889-7AF24C316219}" type="presParOf" srcId="{5DB9552F-5FDE-4D21-AF26-0CB4F221D919}" destId="{CDAC9A70-122A-4734-9780-59429A0659AE}" srcOrd="1" destOrd="0" presId="urn:microsoft.com/office/officeart/2005/8/layout/list1"/>
    <dgm:cxn modelId="{EAB2BBF1-75D0-4E4F-84A3-F2D4589A44F8}" type="presParOf" srcId="{5DB9552F-5FDE-4D21-AF26-0CB4F221D919}" destId="{815211CE-2DFC-4664-A780-0005DE3C94E2}" srcOrd="2" destOrd="0" presId="urn:microsoft.com/office/officeart/2005/8/layout/list1"/>
    <dgm:cxn modelId="{B8C941C6-5FF2-4C16-A4A7-524B97D333A3}" type="presParOf" srcId="{5DB9552F-5FDE-4D21-AF26-0CB4F221D919}" destId="{19A7682D-6F02-445A-81A7-443E28739870}" srcOrd="3" destOrd="0" presId="urn:microsoft.com/office/officeart/2005/8/layout/list1"/>
    <dgm:cxn modelId="{7C3BCD59-24B2-4536-A1B1-D1948372E934}" type="presParOf" srcId="{5DB9552F-5FDE-4D21-AF26-0CB4F221D919}" destId="{2DA75039-1EAE-4038-997F-8868D5F4CF0F}" srcOrd="4" destOrd="0" presId="urn:microsoft.com/office/officeart/2005/8/layout/list1"/>
    <dgm:cxn modelId="{61D659E0-02B6-414E-9142-7E46AD44BAC7}" type="presParOf" srcId="{2DA75039-1EAE-4038-997F-8868D5F4CF0F}" destId="{88C380D4-1413-43F7-8598-8EF3EE921838}" srcOrd="0" destOrd="0" presId="urn:microsoft.com/office/officeart/2005/8/layout/list1"/>
    <dgm:cxn modelId="{1B8C4618-0E1C-4504-868D-43B19B6251B0}" type="presParOf" srcId="{2DA75039-1EAE-4038-997F-8868D5F4CF0F}" destId="{35060404-6C58-4CE6-9352-CA33007DFC83}" srcOrd="1" destOrd="0" presId="urn:microsoft.com/office/officeart/2005/8/layout/list1"/>
    <dgm:cxn modelId="{127FB34A-AC18-44E2-BB16-473C8AD50A1C}" type="presParOf" srcId="{5DB9552F-5FDE-4D21-AF26-0CB4F221D919}" destId="{8B9F7BE4-7B99-4617-A211-75E85E0C6A10}" srcOrd="5" destOrd="0" presId="urn:microsoft.com/office/officeart/2005/8/layout/list1"/>
    <dgm:cxn modelId="{516346B4-2802-4D56-8098-CE47A5C047F0}" type="presParOf" srcId="{5DB9552F-5FDE-4D21-AF26-0CB4F221D919}" destId="{4745D6F6-58A7-40F6-B43C-66D8483B2FD4}" srcOrd="6" destOrd="0" presId="urn:microsoft.com/office/officeart/2005/8/layout/list1"/>
    <dgm:cxn modelId="{3332DF37-91C5-4C7E-9291-C84F07049A49}" type="presParOf" srcId="{5DB9552F-5FDE-4D21-AF26-0CB4F221D919}" destId="{1F13DCCE-1B8F-4970-9426-53D95B9E5F2A}" srcOrd="7" destOrd="0" presId="urn:microsoft.com/office/officeart/2005/8/layout/list1"/>
    <dgm:cxn modelId="{E0027353-A8C4-4E9D-8CB0-071BA98E5721}" type="presParOf" srcId="{5DB9552F-5FDE-4D21-AF26-0CB4F221D919}" destId="{2622C7CF-4C69-466D-BE35-6D2C7A7E24E0}" srcOrd="8" destOrd="0" presId="urn:microsoft.com/office/officeart/2005/8/layout/list1"/>
    <dgm:cxn modelId="{D327D0D0-0D2F-4BEB-BAEE-C068185E2200}" type="presParOf" srcId="{2622C7CF-4C69-466D-BE35-6D2C7A7E24E0}" destId="{3F88F7F2-C773-408E-A3C3-07832616350C}" srcOrd="0" destOrd="0" presId="urn:microsoft.com/office/officeart/2005/8/layout/list1"/>
    <dgm:cxn modelId="{F984EE0F-18D8-42CE-9BA1-2DA44B9C8E42}" type="presParOf" srcId="{2622C7CF-4C69-466D-BE35-6D2C7A7E24E0}" destId="{32392B5E-951A-4518-AC3F-61F3196926F4}" srcOrd="1" destOrd="0" presId="urn:microsoft.com/office/officeart/2005/8/layout/list1"/>
    <dgm:cxn modelId="{4289DC69-79CB-4F40-A37F-DB52473BE19B}" type="presParOf" srcId="{5DB9552F-5FDE-4D21-AF26-0CB4F221D919}" destId="{B373657E-B80B-4EED-AF17-6066400D3D56}" srcOrd="9" destOrd="0" presId="urn:microsoft.com/office/officeart/2005/8/layout/list1"/>
    <dgm:cxn modelId="{937CB481-8410-4E1F-B0F3-A8C2579C9C55}" type="presParOf" srcId="{5DB9552F-5FDE-4D21-AF26-0CB4F221D919}" destId="{30A5202F-F3E3-4F8C-8C53-8DF881197AD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211CE-2DFC-4664-A780-0005DE3C94E2}">
      <dsp:nvSpPr>
        <dsp:cNvPr id="0" name=""/>
        <dsp:cNvSpPr/>
      </dsp:nvSpPr>
      <dsp:spPr>
        <a:xfrm>
          <a:off x="0" y="3126029"/>
          <a:ext cx="6984776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16B8F4-A8E9-4AE6-9D8B-0FC9EF5253C3}">
      <dsp:nvSpPr>
        <dsp:cNvPr id="0" name=""/>
        <dsp:cNvSpPr/>
      </dsp:nvSpPr>
      <dsp:spPr>
        <a:xfrm>
          <a:off x="319476" y="90462"/>
          <a:ext cx="6665299" cy="324520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Университет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білім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берудің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келесі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салалары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бойынша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мамандар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даярлауды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жүзеге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асырды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defTabSz="533400">
            <a:spcBef>
              <a:spcPct val="0"/>
            </a:spcBef>
          </a:pPr>
          <a:r>
            <a:rPr lang="ru-RU" sz="1200" b="1" u="sng" kern="1200" dirty="0" err="1" smtClean="0">
              <a:latin typeface="Arial" pitchFamily="34" charset="0"/>
              <a:cs typeface="Arial" pitchFamily="34" charset="0"/>
            </a:rPr>
            <a:t>Бакалавриат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defTabSz="533400">
            <a:spcBef>
              <a:spcPct val="0"/>
            </a:spcBef>
          </a:pP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6B 01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Педагогикалық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</a:t>
          </a:r>
        </a:p>
        <a:p>
          <a:pPr lvl="0" defTabSz="533400">
            <a:spcBef>
              <a:spcPct val="0"/>
            </a:spcBef>
          </a:pP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6B02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Өнер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гуманитарлық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
6</a:t>
          </a: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B03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Әлеуметтік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, журналистика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ақпарат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</a:t>
          </a:r>
        </a:p>
        <a:p>
          <a:pPr lvl="0" defTabSz="533400">
            <a:spcBef>
              <a:spcPct val="0"/>
            </a:spcBef>
          </a:pP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6B04 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Бизнес,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басқару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құқық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
6</a:t>
          </a: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B05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Жаратылыстану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ғылымдары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, математика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статистика;
6</a:t>
          </a: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B06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Ақпараттық-коммуникациялық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технологиялар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</a:t>
          </a:r>
        </a:p>
        <a:p>
          <a:pPr lvl="0" defTabSz="533400">
            <a:spcBef>
              <a:spcPct val="0"/>
            </a:spcBef>
          </a:pP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6B07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Инженерлік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өңдеу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құрылыс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салалары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</a:t>
          </a:r>
        </a:p>
        <a:p>
          <a:pPr lvl="0" defTabSz="533400">
            <a:spcBef>
              <a:spcPct val="0"/>
            </a:spcBef>
          </a:pP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6B08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Ауыл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шаруашылығы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биоресурстар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
6</a:t>
          </a: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B11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Қызметтер</a:t>
          </a: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.</a:t>
          </a:r>
        </a:p>
        <a:p>
          <a:pPr lvl="0" defTabSz="533400">
            <a:spcBef>
              <a:spcPct val="0"/>
            </a:spcBef>
          </a:pP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Магистратура:</a:t>
          </a:r>
        </a:p>
        <a:p>
          <a:pPr lvl="0" defTabSz="533400">
            <a:spcBef>
              <a:spcPct val="0"/>
            </a:spcBef>
          </a:pP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7B01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Педагогикалық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</a:t>
          </a:r>
        </a:p>
        <a:p>
          <a:pPr lvl="0" defTabSz="533400">
            <a:spcBef>
              <a:spcPct val="0"/>
            </a:spcBef>
          </a:pP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7B04 Бизнес,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басқару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құқық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.</a:t>
          </a:r>
        </a:p>
        <a:p>
          <a:pPr lvl="0" defTabSz="533400">
            <a:spcBef>
              <a:spcPct val="0"/>
            </a:spcBef>
          </a:pP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7B05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Жаратылыстану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ғылымдары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, математика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статистика;</a:t>
          </a:r>
        </a:p>
        <a:p>
          <a:pPr lvl="0" defTabSz="533400">
            <a:spcBef>
              <a:spcPct val="0"/>
            </a:spcBef>
          </a:pPr>
          <a:r>
            <a:rPr lang="ru-RU" sz="1200" b="1" u="sng" kern="1200" dirty="0" smtClean="0">
              <a:latin typeface="Arial" pitchFamily="34" charset="0"/>
              <a:cs typeface="Arial" pitchFamily="34" charset="0"/>
            </a:rPr>
            <a:t>Докторантура:</a:t>
          </a:r>
        </a:p>
        <a:p>
          <a:pPr lvl="0" defTabSz="533400">
            <a:spcBef>
              <a:spcPct val="0"/>
            </a:spcBef>
          </a:pPr>
          <a:r>
            <a:rPr lang="en-US" sz="1200" b="0" u="none" kern="1200" dirty="0" smtClean="0">
              <a:latin typeface="Arial" pitchFamily="34" charset="0"/>
              <a:cs typeface="Arial" pitchFamily="34" charset="0"/>
            </a:rPr>
            <a:t>8B01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Педагогикалық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Ғылымдар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;</a:t>
          </a:r>
        </a:p>
        <a:p>
          <a:pPr lvl="0" defTabSz="533400">
            <a:spcBef>
              <a:spcPct val="0"/>
            </a:spcBef>
          </a:pP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8B04 Бизнес,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басқару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200" b="0" u="none" kern="1200" dirty="0" err="1" smtClean="0">
              <a:latin typeface="Arial" pitchFamily="34" charset="0"/>
              <a:cs typeface="Arial" pitchFamily="34" charset="0"/>
            </a:rPr>
            <a:t>құқық</a:t>
          </a:r>
          <a:r>
            <a:rPr lang="ru-RU" sz="1200" b="0" u="none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1200" b="0" u="none" kern="1200" dirty="0">
            <a:latin typeface="Arial" pitchFamily="34" charset="0"/>
            <a:cs typeface="Arial" pitchFamily="34" charset="0"/>
          </a:endParaRPr>
        </a:p>
      </dsp:txBody>
      <dsp:txXfrm>
        <a:off x="477894" y="248880"/>
        <a:ext cx="6348463" cy="2928366"/>
      </dsp:txXfrm>
    </dsp:sp>
    <dsp:sp modelId="{4745D6F6-58A7-40F6-B43C-66D8483B2FD4}">
      <dsp:nvSpPr>
        <dsp:cNvPr id="0" name=""/>
        <dsp:cNvSpPr/>
      </dsp:nvSpPr>
      <dsp:spPr>
        <a:xfrm>
          <a:off x="0" y="3866620"/>
          <a:ext cx="6984776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60404-6C58-4CE6-9352-CA33007DFC83}">
      <dsp:nvSpPr>
        <dsp:cNvPr id="0" name=""/>
        <dsp:cNvSpPr/>
      </dsp:nvSpPr>
      <dsp:spPr>
        <a:xfrm>
          <a:off x="317179" y="3615629"/>
          <a:ext cx="6662418" cy="48715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Университеттің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білім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беру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бағдарламалары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халықаралық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Еуропалық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аккредиттеу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агенттіктерімен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аккредиттелген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340960" y="3639410"/>
        <a:ext cx="6614856" cy="439588"/>
      </dsp:txXfrm>
    </dsp:sp>
    <dsp:sp modelId="{30A5202F-F3E3-4F8C-8C53-8DF881197AD9}">
      <dsp:nvSpPr>
        <dsp:cNvPr id="0" name=""/>
        <dsp:cNvSpPr/>
      </dsp:nvSpPr>
      <dsp:spPr>
        <a:xfrm>
          <a:off x="0" y="4592380"/>
          <a:ext cx="6984776" cy="403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392B5E-951A-4518-AC3F-61F3196926F4}">
      <dsp:nvSpPr>
        <dsp:cNvPr id="0" name=""/>
        <dsp:cNvSpPr/>
      </dsp:nvSpPr>
      <dsp:spPr>
        <a:xfrm>
          <a:off x="144203" y="4320480"/>
          <a:ext cx="6650536" cy="4723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806" tIns="0" rIns="18480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Жыл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сайын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университет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әлемдік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отандық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рейтингтерге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қатысып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жақсы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позицияларды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err="1" smtClean="0">
              <a:latin typeface="Arial" pitchFamily="34" charset="0"/>
              <a:cs typeface="Arial" pitchFamily="34" charset="0"/>
            </a:rPr>
            <a:t>иеленеді</a:t>
          </a:r>
          <a:r>
            <a:rPr lang="ru-RU" sz="14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67260" y="4343537"/>
        <a:ext cx="6604422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79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96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81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04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94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57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81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4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43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65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A037-AE7D-4285-92ED-AE052BF312E6}" type="datetimeFigureOut">
              <a:rPr lang="ru-RU" smtClean="0"/>
              <a:t>23.10.2024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52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970" y="829794"/>
            <a:ext cx="4568478" cy="438965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552" y="188640"/>
            <a:ext cx="9144000" cy="504056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552" y="0"/>
            <a:ext cx="9144000" cy="626382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08" y="-26156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79712" y="2492896"/>
            <a:ext cx="2523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СЛАЙДА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089" y="829795"/>
            <a:ext cx="4506633" cy="440249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65648" y="829622"/>
            <a:ext cx="2334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>
                <a:solidFill>
                  <a:schemeClr val="bg1"/>
                </a:solidFill>
              </a:rPr>
              <a:t>Сапалы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білім</a:t>
            </a:r>
            <a:r>
              <a:rPr lang="ru-RU" sz="2000" b="1" dirty="0" smtClean="0">
                <a:solidFill>
                  <a:schemeClr val="bg1"/>
                </a:solidFill>
              </a:rPr>
              <a:t> беру</a:t>
            </a:r>
            <a:endParaRPr lang="ru-RU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2761294147"/>
              </p:ext>
            </p:extLst>
          </p:nvPr>
        </p:nvGraphicFramePr>
        <p:xfrm>
          <a:off x="395536" y="1412776"/>
          <a:ext cx="698477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098" y="837038"/>
            <a:ext cx="1657350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688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53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303-ПК11</cp:lastModifiedBy>
  <cp:revision>64</cp:revision>
  <dcterms:created xsi:type="dcterms:W3CDTF">2021-11-26T04:25:05Z</dcterms:created>
  <dcterms:modified xsi:type="dcterms:W3CDTF">2024-10-23T08:33:04Z</dcterms:modified>
</cp:coreProperties>
</file>