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5E11B-7976-42A0-A25A-815D00DC5B20}" type="doc">
      <dgm:prSet loTypeId="urn:microsoft.com/office/officeart/2005/8/layout/list1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1634759-AE60-4032-B96F-BCD9F25382A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" pitchFamily="34" charset="0"/>
              <a:cs typeface="Arial" pitchFamily="34" charset="0"/>
            </a:rPr>
            <a:t>Today,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University named after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Ilyas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Zhansugurov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is the only higher educational institution in the field of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that provides three-level personnel training taking into account the needs of the regional labor market.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5094D0A6-BD8B-4FDB-AA9D-31EBD8C9B0B8}" type="parTrans" cxnId="{5D50DFB8-2A67-429C-B470-083052BB0BAE}">
      <dgm:prSet/>
      <dgm:spPr/>
      <dgm:t>
        <a:bodyPr/>
        <a:lstStyle/>
        <a:p>
          <a:endParaRPr lang="ru-RU"/>
        </a:p>
      </dgm:t>
    </dgm:pt>
    <dgm:pt modelId="{7B6DE3D9-7655-44F6-9FC8-C897F1450AB0}" type="sibTrans" cxnId="{5D50DFB8-2A67-429C-B470-083052BB0BAE}">
      <dgm:prSet/>
      <dgm:spPr/>
      <dgm:t>
        <a:bodyPr/>
        <a:lstStyle/>
        <a:p>
          <a:endParaRPr lang="ru-RU"/>
        </a:p>
      </dgm:t>
    </dgm:pt>
    <dgm:pt modelId="{539C0791-8FC0-4511-98B6-4CF6D3AEF933}">
      <dgm:prSet phldrT="[Текст]" custT="1"/>
      <dgm:spPr/>
      <dgm:t>
        <a:bodyPr/>
        <a:lstStyle/>
        <a:p>
          <a:r>
            <a:rPr lang="en-US" sz="1800" dirty="0" smtClean="0">
              <a:latin typeface="Arial" pitchFamily="34" charset="0"/>
              <a:cs typeface="Arial" pitchFamily="34" charset="0"/>
            </a:rPr>
            <a:t>Within the framework of the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Mamandygym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–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Bolashagym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Roadmap, the university team, based on foresight research, is working to develop a regional map of personnel needs and an Atlas of new professions in the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region (in the areas of education, agriculture, information and communication technologies, tourism)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B811BA16-203B-4907-84B2-2F23F1F3AF0F}" type="parTrans" cxnId="{39E9F2EF-EE21-4BE6-80CC-E1FEFC2A6BA4}">
      <dgm:prSet/>
      <dgm:spPr/>
      <dgm:t>
        <a:bodyPr/>
        <a:lstStyle/>
        <a:p>
          <a:endParaRPr lang="ru-RU"/>
        </a:p>
      </dgm:t>
    </dgm:pt>
    <dgm:pt modelId="{8828B745-C6C4-4F0A-8CDC-DFA3ED2C62C7}" type="sibTrans" cxnId="{39E9F2EF-EE21-4BE6-80CC-E1FEFC2A6BA4}">
      <dgm:prSet/>
      <dgm:spPr/>
      <dgm:t>
        <a:bodyPr/>
        <a:lstStyle/>
        <a:p>
          <a:endParaRPr lang="ru-RU"/>
        </a:p>
      </dgm:t>
    </dgm:pt>
    <dgm:pt modelId="{50C545A8-EC2F-482F-A074-C554DD8A3C85}">
      <dgm:prSet custT="1"/>
      <dgm:spPr/>
      <dgm:t>
        <a:bodyPr/>
        <a:lstStyle/>
        <a:p>
          <a:r>
            <a:rPr lang="en-US" sz="1800" dirty="0" smtClean="0">
              <a:latin typeface="Arial" pitchFamily="34" charset="0"/>
              <a:cs typeface="Arial" pitchFamily="34" charset="0"/>
            </a:rPr>
            <a:t>The Department of Career and Employment is working to determine the need for specialists in the field of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Zhetisu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, the implementation of assistance in ensuring the employment of university graduates.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EE043484-FC73-44CE-A475-E5BFAF0581FF}" type="parTrans" cxnId="{3073558F-1CF7-41A1-9993-8CADFD6E34D6}">
      <dgm:prSet/>
      <dgm:spPr/>
      <dgm:t>
        <a:bodyPr/>
        <a:lstStyle/>
        <a:p>
          <a:endParaRPr lang="ru-RU"/>
        </a:p>
      </dgm:t>
    </dgm:pt>
    <dgm:pt modelId="{C5DB085C-F8C3-48EC-80CF-D55146F6AFFA}" type="sibTrans" cxnId="{3073558F-1CF7-41A1-9993-8CADFD6E34D6}">
      <dgm:prSet/>
      <dgm:spPr/>
      <dgm:t>
        <a:bodyPr/>
        <a:lstStyle/>
        <a:p>
          <a:endParaRPr lang="ru-RU"/>
        </a:p>
      </dgm:t>
    </dgm:pt>
    <dgm:pt modelId="{5DB9552F-5FDE-4D21-AF26-0CB4F221D919}" type="pres">
      <dgm:prSet presAssocID="{D2B5E11B-7976-42A0-A25A-815D00DC5B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FD2E1C-B666-4F89-8AB7-99E8B1344715}" type="pres">
      <dgm:prSet presAssocID="{01634759-AE60-4032-B96F-BCD9F25382AE}" presName="parentLin" presStyleCnt="0"/>
      <dgm:spPr/>
    </dgm:pt>
    <dgm:pt modelId="{19A3CE73-7582-4B09-9645-1A47E5FB57B2}" type="pres">
      <dgm:prSet presAssocID="{01634759-AE60-4032-B96F-BCD9F25382A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16B8F4-A8E9-4AE6-9D8B-0FC9EF5253C3}" type="pres">
      <dgm:prSet presAssocID="{01634759-AE60-4032-B96F-BCD9F25382AE}" presName="parentText" presStyleLbl="node1" presStyleIdx="0" presStyleCnt="3" custScaleX="142857" custScaleY="2650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C9A70-122A-4734-9780-59429A0659AE}" type="pres">
      <dgm:prSet presAssocID="{01634759-AE60-4032-B96F-BCD9F25382AE}" presName="negativeSpace" presStyleCnt="0"/>
      <dgm:spPr/>
    </dgm:pt>
    <dgm:pt modelId="{815211CE-2DFC-4664-A780-0005DE3C94E2}" type="pres">
      <dgm:prSet presAssocID="{01634759-AE60-4032-B96F-BCD9F25382AE}" presName="childText" presStyleLbl="conFgAcc1" presStyleIdx="0" presStyleCnt="3">
        <dgm:presLayoutVars>
          <dgm:bulletEnabled val="1"/>
        </dgm:presLayoutVars>
      </dgm:prSet>
      <dgm:spPr/>
    </dgm:pt>
    <dgm:pt modelId="{19A7682D-6F02-445A-81A7-443E28739870}" type="pres">
      <dgm:prSet presAssocID="{7B6DE3D9-7655-44F6-9FC8-C897F1450AB0}" presName="spaceBetweenRectangles" presStyleCnt="0"/>
      <dgm:spPr/>
    </dgm:pt>
    <dgm:pt modelId="{2DA75039-1EAE-4038-997F-8868D5F4CF0F}" type="pres">
      <dgm:prSet presAssocID="{50C545A8-EC2F-482F-A074-C554DD8A3C85}" presName="parentLin" presStyleCnt="0"/>
      <dgm:spPr/>
    </dgm:pt>
    <dgm:pt modelId="{88C380D4-1413-43F7-8598-8EF3EE921838}" type="pres">
      <dgm:prSet presAssocID="{50C545A8-EC2F-482F-A074-C554DD8A3C8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060404-6C58-4CE6-9352-CA33007DFC83}" type="pres">
      <dgm:prSet presAssocID="{50C545A8-EC2F-482F-A074-C554DD8A3C85}" presName="parentText" presStyleLbl="node1" presStyleIdx="1" presStyleCnt="3" custScaleX="150037" custScaleY="2597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F7BE4-7B99-4617-A211-75E85E0C6A10}" type="pres">
      <dgm:prSet presAssocID="{50C545A8-EC2F-482F-A074-C554DD8A3C85}" presName="negativeSpace" presStyleCnt="0"/>
      <dgm:spPr/>
    </dgm:pt>
    <dgm:pt modelId="{4745D6F6-58A7-40F6-B43C-66D8483B2FD4}" type="pres">
      <dgm:prSet presAssocID="{50C545A8-EC2F-482F-A074-C554DD8A3C85}" presName="childText" presStyleLbl="conFgAcc1" presStyleIdx="1" presStyleCnt="3">
        <dgm:presLayoutVars>
          <dgm:bulletEnabled val="1"/>
        </dgm:presLayoutVars>
      </dgm:prSet>
      <dgm:spPr/>
    </dgm:pt>
    <dgm:pt modelId="{1F13DCCE-1B8F-4970-9426-53D95B9E5F2A}" type="pres">
      <dgm:prSet presAssocID="{C5DB085C-F8C3-48EC-80CF-D55146F6AFFA}" presName="spaceBetweenRectangles" presStyleCnt="0"/>
      <dgm:spPr/>
    </dgm:pt>
    <dgm:pt modelId="{2A004BF7-CA61-4AA8-B7A2-935FA8E049A9}" type="pres">
      <dgm:prSet presAssocID="{539C0791-8FC0-4511-98B6-4CF6D3AEF933}" presName="parentLin" presStyleCnt="0"/>
      <dgm:spPr/>
    </dgm:pt>
    <dgm:pt modelId="{25B38311-B23B-4675-BFA4-D2D065CC6CC4}" type="pres">
      <dgm:prSet presAssocID="{539C0791-8FC0-4511-98B6-4CF6D3AEF93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394C113-0C70-4B2A-8946-8E8F95DE0402}" type="pres">
      <dgm:prSet presAssocID="{539C0791-8FC0-4511-98B6-4CF6D3AEF933}" presName="parentText" presStyleLbl="node1" presStyleIdx="2" presStyleCnt="3" custScaleX="142857" custScaleY="2840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B2D41-1E81-4AA2-8DD2-1F422E29A1D4}" type="pres">
      <dgm:prSet presAssocID="{539C0791-8FC0-4511-98B6-4CF6D3AEF933}" presName="negativeSpace" presStyleCnt="0"/>
      <dgm:spPr/>
    </dgm:pt>
    <dgm:pt modelId="{5D7EFA88-CA9B-4EDD-B848-68DD69792E8B}" type="pres">
      <dgm:prSet presAssocID="{539C0791-8FC0-4511-98B6-4CF6D3AEF9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D50DFB8-2A67-429C-B470-083052BB0BAE}" srcId="{D2B5E11B-7976-42A0-A25A-815D00DC5B20}" destId="{01634759-AE60-4032-B96F-BCD9F25382AE}" srcOrd="0" destOrd="0" parTransId="{5094D0A6-BD8B-4FDB-AA9D-31EBD8C9B0B8}" sibTransId="{7B6DE3D9-7655-44F6-9FC8-C897F1450AB0}"/>
    <dgm:cxn modelId="{3073558F-1CF7-41A1-9993-8CADFD6E34D6}" srcId="{D2B5E11B-7976-42A0-A25A-815D00DC5B20}" destId="{50C545A8-EC2F-482F-A074-C554DD8A3C85}" srcOrd="1" destOrd="0" parTransId="{EE043484-FC73-44CE-A475-E5BFAF0581FF}" sibTransId="{C5DB085C-F8C3-48EC-80CF-D55146F6AFFA}"/>
    <dgm:cxn modelId="{DC6388BD-2A06-43FC-AC76-83F43D6FE71C}" type="presOf" srcId="{539C0791-8FC0-4511-98B6-4CF6D3AEF933}" destId="{25B38311-B23B-4675-BFA4-D2D065CC6CC4}" srcOrd="0" destOrd="0" presId="urn:microsoft.com/office/officeart/2005/8/layout/list1"/>
    <dgm:cxn modelId="{39E9F2EF-EE21-4BE6-80CC-E1FEFC2A6BA4}" srcId="{D2B5E11B-7976-42A0-A25A-815D00DC5B20}" destId="{539C0791-8FC0-4511-98B6-4CF6D3AEF933}" srcOrd="2" destOrd="0" parTransId="{B811BA16-203B-4907-84B2-2F23F1F3AF0F}" sibTransId="{8828B745-C6C4-4F0A-8CDC-DFA3ED2C62C7}"/>
    <dgm:cxn modelId="{486B1C37-584C-43F7-8575-67381A2A6C9E}" type="presOf" srcId="{01634759-AE60-4032-B96F-BCD9F25382AE}" destId="{E816B8F4-A8E9-4AE6-9D8B-0FC9EF5253C3}" srcOrd="1" destOrd="0" presId="urn:microsoft.com/office/officeart/2005/8/layout/list1"/>
    <dgm:cxn modelId="{082ADD95-D1D7-4931-86C2-7E41AFB5F1FD}" type="presOf" srcId="{D2B5E11B-7976-42A0-A25A-815D00DC5B20}" destId="{5DB9552F-5FDE-4D21-AF26-0CB4F221D919}" srcOrd="0" destOrd="0" presId="urn:microsoft.com/office/officeart/2005/8/layout/list1"/>
    <dgm:cxn modelId="{20CE0B28-2557-44D3-B58D-09A170AB02DF}" type="presOf" srcId="{50C545A8-EC2F-482F-A074-C554DD8A3C85}" destId="{35060404-6C58-4CE6-9352-CA33007DFC83}" srcOrd="1" destOrd="0" presId="urn:microsoft.com/office/officeart/2005/8/layout/list1"/>
    <dgm:cxn modelId="{ADCEC627-DE80-4FB0-9B60-1403E6CC3145}" type="presOf" srcId="{539C0791-8FC0-4511-98B6-4CF6D3AEF933}" destId="{1394C113-0C70-4B2A-8946-8E8F95DE0402}" srcOrd="1" destOrd="0" presId="urn:microsoft.com/office/officeart/2005/8/layout/list1"/>
    <dgm:cxn modelId="{78F79F16-AEF6-4269-B499-EBB78D27E0BB}" type="presOf" srcId="{01634759-AE60-4032-B96F-BCD9F25382AE}" destId="{19A3CE73-7582-4B09-9645-1A47E5FB57B2}" srcOrd="0" destOrd="0" presId="urn:microsoft.com/office/officeart/2005/8/layout/list1"/>
    <dgm:cxn modelId="{E9CA6B94-0396-4D01-8869-8E19141B6770}" type="presOf" srcId="{50C545A8-EC2F-482F-A074-C554DD8A3C85}" destId="{88C380D4-1413-43F7-8598-8EF3EE921838}" srcOrd="0" destOrd="0" presId="urn:microsoft.com/office/officeart/2005/8/layout/list1"/>
    <dgm:cxn modelId="{71C5CEA0-38B1-468F-B0C6-FB6464C96D09}" type="presParOf" srcId="{5DB9552F-5FDE-4D21-AF26-0CB4F221D919}" destId="{19FD2E1C-B666-4F89-8AB7-99E8B1344715}" srcOrd="0" destOrd="0" presId="urn:microsoft.com/office/officeart/2005/8/layout/list1"/>
    <dgm:cxn modelId="{F647FC35-42B0-4EEA-A8C1-8A3DB2DD2054}" type="presParOf" srcId="{19FD2E1C-B666-4F89-8AB7-99E8B1344715}" destId="{19A3CE73-7582-4B09-9645-1A47E5FB57B2}" srcOrd="0" destOrd="0" presId="urn:microsoft.com/office/officeart/2005/8/layout/list1"/>
    <dgm:cxn modelId="{CCF14CCB-F543-4362-8CCB-D269213A7F74}" type="presParOf" srcId="{19FD2E1C-B666-4F89-8AB7-99E8B1344715}" destId="{E816B8F4-A8E9-4AE6-9D8B-0FC9EF5253C3}" srcOrd="1" destOrd="0" presId="urn:microsoft.com/office/officeart/2005/8/layout/list1"/>
    <dgm:cxn modelId="{B308815A-1CA1-450A-B8E9-A2851B7C19FF}" type="presParOf" srcId="{5DB9552F-5FDE-4D21-AF26-0CB4F221D919}" destId="{CDAC9A70-122A-4734-9780-59429A0659AE}" srcOrd="1" destOrd="0" presId="urn:microsoft.com/office/officeart/2005/8/layout/list1"/>
    <dgm:cxn modelId="{04B9CFAF-1C5C-481C-B928-35B23C0BE704}" type="presParOf" srcId="{5DB9552F-5FDE-4D21-AF26-0CB4F221D919}" destId="{815211CE-2DFC-4664-A780-0005DE3C94E2}" srcOrd="2" destOrd="0" presId="urn:microsoft.com/office/officeart/2005/8/layout/list1"/>
    <dgm:cxn modelId="{84507D77-56EF-4CD7-B82B-A696B0DFD4BB}" type="presParOf" srcId="{5DB9552F-5FDE-4D21-AF26-0CB4F221D919}" destId="{19A7682D-6F02-445A-81A7-443E28739870}" srcOrd="3" destOrd="0" presId="urn:microsoft.com/office/officeart/2005/8/layout/list1"/>
    <dgm:cxn modelId="{F1B00C6F-0387-41B5-A7D2-C6F85323844B}" type="presParOf" srcId="{5DB9552F-5FDE-4D21-AF26-0CB4F221D919}" destId="{2DA75039-1EAE-4038-997F-8868D5F4CF0F}" srcOrd="4" destOrd="0" presId="urn:microsoft.com/office/officeart/2005/8/layout/list1"/>
    <dgm:cxn modelId="{58FE0BAC-B7DB-4FEA-95C8-97619DFA4AB5}" type="presParOf" srcId="{2DA75039-1EAE-4038-997F-8868D5F4CF0F}" destId="{88C380D4-1413-43F7-8598-8EF3EE921838}" srcOrd="0" destOrd="0" presId="urn:microsoft.com/office/officeart/2005/8/layout/list1"/>
    <dgm:cxn modelId="{63A97B94-438F-41AB-804F-6489308DF61D}" type="presParOf" srcId="{2DA75039-1EAE-4038-997F-8868D5F4CF0F}" destId="{35060404-6C58-4CE6-9352-CA33007DFC83}" srcOrd="1" destOrd="0" presId="urn:microsoft.com/office/officeart/2005/8/layout/list1"/>
    <dgm:cxn modelId="{3AAF8A24-0C00-4B83-9482-76324DB5DFCD}" type="presParOf" srcId="{5DB9552F-5FDE-4D21-AF26-0CB4F221D919}" destId="{8B9F7BE4-7B99-4617-A211-75E85E0C6A10}" srcOrd="5" destOrd="0" presId="urn:microsoft.com/office/officeart/2005/8/layout/list1"/>
    <dgm:cxn modelId="{DCBE9E22-4AAD-4B7E-9891-AAE9D3087B6C}" type="presParOf" srcId="{5DB9552F-5FDE-4D21-AF26-0CB4F221D919}" destId="{4745D6F6-58A7-40F6-B43C-66D8483B2FD4}" srcOrd="6" destOrd="0" presId="urn:microsoft.com/office/officeart/2005/8/layout/list1"/>
    <dgm:cxn modelId="{EA15D042-917D-444F-A228-F75A2D99784F}" type="presParOf" srcId="{5DB9552F-5FDE-4D21-AF26-0CB4F221D919}" destId="{1F13DCCE-1B8F-4970-9426-53D95B9E5F2A}" srcOrd="7" destOrd="0" presId="urn:microsoft.com/office/officeart/2005/8/layout/list1"/>
    <dgm:cxn modelId="{145E9DD4-50FA-480C-B391-EBB56A15DE18}" type="presParOf" srcId="{5DB9552F-5FDE-4D21-AF26-0CB4F221D919}" destId="{2A004BF7-CA61-4AA8-B7A2-935FA8E049A9}" srcOrd="8" destOrd="0" presId="urn:microsoft.com/office/officeart/2005/8/layout/list1"/>
    <dgm:cxn modelId="{FF2CFDD6-D74D-4D2A-BF67-7AD3076941D5}" type="presParOf" srcId="{2A004BF7-CA61-4AA8-B7A2-935FA8E049A9}" destId="{25B38311-B23B-4675-BFA4-D2D065CC6CC4}" srcOrd="0" destOrd="0" presId="urn:microsoft.com/office/officeart/2005/8/layout/list1"/>
    <dgm:cxn modelId="{C656E9A0-97A8-4691-A821-7DE82DCE2214}" type="presParOf" srcId="{2A004BF7-CA61-4AA8-B7A2-935FA8E049A9}" destId="{1394C113-0C70-4B2A-8946-8E8F95DE0402}" srcOrd="1" destOrd="0" presId="urn:microsoft.com/office/officeart/2005/8/layout/list1"/>
    <dgm:cxn modelId="{32FE71E8-9533-465A-B656-0D2020ED1C53}" type="presParOf" srcId="{5DB9552F-5FDE-4D21-AF26-0CB4F221D919}" destId="{65BB2D41-1E81-4AA2-8DD2-1F422E29A1D4}" srcOrd="9" destOrd="0" presId="urn:microsoft.com/office/officeart/2005/8/layout/list1"/>
    <dgm:cxn modelId="{345E0082-D4C7-427A-B431-A4FA3A1265A1}" type="presParOf" srcId="{5DB9552F-5FDE-4D21-AF26-0CB4F221D919}" destId="{5D7EFA88-CA9B-4EDD-B848-68DD69792E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211CE-2DFC-4664-A780-0005DE3C94E2}">
      <dsp:nvSpPr>
        <dsp:cNvPr id="0" name=""/>
        <dsp:cNvSpPr/>
      </dsp:nvSpPr>
      <dsp:spPr>
        <a:xfrm>
          <a:off x="0" y="1170978"/>
          <a:ext cx="6984776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6B8F4-A8E9-4AE6-9D8B-0FC9EF5253C3}">
      <dsp:nvSpPr>
        <dsp:cNvPr id="0" name=""/>
        <dsp:cNvSpPr/>
      </dsp:nvSpPr>
      <dsp:spPr>
        <a:xfrm>
          <a:off x="332527" y="28139"/>
          <a:ext cx="6650536" cy="140851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latin typeface="Arial" pitchFamily="34" charset="0"/>
              <a:cs typeface="Arial" pitchFamily="34" charset="0"/>
            </a:rPr>
            <a:t>Today,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University named after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Ilyas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Zhansugurov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is the only higher educational institution in the field of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that provides three-level personnel training taking into account the needs of the regional labor market.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401285" y="96897"/>
        <a:ext cx="6513020" cy="1271002"/>
      </dsp:txXfrm>
    </dsp:sp>
    <dsp:sp modelId="{4745D6F6-58A7-40F6-B43C-66D8483B2FD4}">
      <dsp:nvSpPr>
        <dsp:cNvPr id="0" name=""/>
        <dsp:cNvSpPr/>
      </dsp:nvSpPr>
      <dsp:spPr>
        <a:xfrm>
          <a:off x="0" y="2836178"/>
          <a:ext cx="6984776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60404-6C58-4CE6-9352-CA33007DFC83}">
      <dsp:nvSpPr>
        <dsp:cNvPr id="0" name=""/>
        <dsp:cNvSpPr/>
      </dsp:nvSpPr>
      <dsp:spPr>
        <a:xfrm>
          <a:off x="317179" y="1721778"/>
          <a:ext cx="6662418" cy="1380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Arial" pitchFamily="34" charset="0"/>
              <a:cs typeface="Arial" pitchFamily="34" charset="0"/>
            </a:rPr>
            <a:t>The Department of Career and Employment is working to determine the need for specialists in the field of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Zhetisu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, the implementation of assistance in ensuring the employment of university graduates.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384549" y="1789148"/>
        <a:ext cx="6527678" cy="1245340"/>
      </dsp:txXfrm>
    </dsp:sp>
    <dsp:sp modelId="{5D7EFA88-CA9B-4EDD-B848-68DD69792E8B}">
      <dsp:nvSpPr>
        <dsp:cNvPr id="0" name=""/>
        <dsp:cNvSpPr/>
      </dsp:nvSpPr>
      <dsp:spPr>
        <a:xfrm>
          <a:off x="0" y="4630828"/>
          <a:ext cx="6984776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4C113-0C70-4B2A-8946-8E8F95DE0402}">
      <dsp:nvSpPr>
        <dsp:cNvPr id="0" name=""/>
        <dsp:cNvSpPr/>
      </dsp:nvSpPr>
      <dsp:spPr>
        <a:xfrm>
          <a:off x="332527" y="3386978"/>
          <a:ext cx="6650536" cy="150952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Arial" pitchFamily="34" charset="0"/>
              <a:cs typeface="Arial" pitchFamily="34" charset="0"/>
            </a:rPr>
            <a:t>Within the framework of the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Mamandygym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–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Bolashagym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Roadmap, the university team, based on foresight research, is working to develop a regional map of personnel needs and an Atlas of new professions in the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Zhetysu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region (in the areas of education, agriculture, information and communication technologies, tourism)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406216" y="3460667"/>
        <a:ext cx="6503158" cy="1362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970" y="829794"/>
            <a:ext cx="4136982" cy="438965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50405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626382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08" y="-26156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9712" y="2492896"/>
            <a:ext cx="2523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089" y="829795"/>
            <a:ext cx="4071033" cy="44024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9985" y="849221"/>
            <a:ext cx="4116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Decent work and economic growth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184444588"/>
              </p:ext>
            </p:extLst>
          </p:nvPr>
        </p:nvGraphicFramePr>
        <p:xfrm>
          <a:off x="395536" y="1412776"/>
          <a:ext cx="69847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787" y="653281"/>
            <a:ext cx="1707213" cy="1695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27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ПК-001</dc:creator>
  <cp:lastModifiedBy>303-ПК11</cp:lastModifiedBy>
  <cp:revision>4</cp:revision>
  <dcterms:created xsi:type="dcterms:W3CDTF">2024-11-04T04:28:29Z</dcterms:created>
  <dcterms:modified xsi:type="dcterms:W3CDTF">2024-11-05T06:15:43Z</dcterms:modified>
</cp:coreProperties>
</file>