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99B7A"/>
    <a:srgbClr val="2B48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110" autoAdjust="0"/>
    <p:restoredTop sz="94660"/>
  </p:normalViewPr>
  <p:slideViewPr>
    <p:cSldViewPr>
      <p:cViewPr>
        <p:scale>
          <a:sx n="114" d="100"/>
          <a:sy n="114" d="100"/>
        </p:scale>
        <p:origin x="132" y="-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Столбец4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0">
                  <c:v>EMBA</c:v>
                </c:pt>
                <c:pt idx="1">
                  <c:v>Докторантура</c:v>
                </c:pt>
                <c:pt idx="2">
                  <c:v>Магистратура</c:v>
                </c:pt>
                <c:pt idx="3">
                  <c:v>Бакалавриат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Столбец3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0">
                  <c:v>EMBA</c:v>
                </c:pt>
                <c:pt idx="1">
                  <c:v>Докторантура</c:v>
                </c:pt>
                <c:pt idx="2">
                  <c:v>Магистратура</c:v>
                </c:pt>
                <c:pt idx="3">
                  <c:v>Бакалавриат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1">
                  <c:v>11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Столбец2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0">
                  <c:v>EMBA</c:v>
                </c:pt>
                <c:pt idx="1">
                  <c:v>Докторантура</c:v>
                </c:pt>
                <c:pt idx="2">
                  <c:v>Магистратура</c:v>
                </c:pt>
                <c:pt idx="3">
                  <c:v>Бакалавриат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2">
                  <c:v>36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Столбец1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0">
                  <c:v>EMBA</c:v>
                </c:pt>
                <c:pt idx="1">
                  <c:v>Докторантура</c:v>
                </c:pt>
                <c:pt idx="2">
                  <c:v>Магистратура</c:v>
                </c:pt>
                <c:pt idx="3">
                  <c:v>Бакалавриат</c:v>
                </c:pt>
              </c:strCache>
            </c:strRef>
          </c:cat>
          <c:val>
            <c:numRef>
              <c:f>Лист1!$E$2:$E$5</c:f>
              <c:numCache>
                <c:formatCode>General</c:formatCode>
                <c:ptCount val="4"/>
                <c:pt idx="3">
                  <c:v>66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95567872"/>
        <c:axId val="95569408"/>
      </c:barChart>
      <c:catAx>
        <c:axId val="95567872"/>
        <c:scaling>
          <c:orientation val="minMax"/>
        </c:scaling>
        <c:delete val="0"/>
        <c:axPos val="b"/>
        <c:majorTickMark val="out"/>
        <c:minorTickMark val="none"/>
        <c:tickLblPos val="nextTo"/>
        <c:spPr>
          <a:ln>
            <a:noFill/>
          </a:ln>
        </c:spPr>
        <c:crossAx val="95569408"/>
        <c:crosses val="autoZero"/>
        <c:auto val="1"/>
        <c:lblAlgn val="ctr"/>
        <c:lblOffset val="100"/>
        <c:noMultiLvlLbl val="0"/>
      </c:catAx>
      <c:valAx>
        <c:axId val="95569408"/>
        <c:scaling>
          <c:orientation val="minMax"/>
        </c:scaling>
        <c:delete val="1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95567872"/>
        <c:crosses val="autoZero"/>
        <c:crossBetween val="between"/>
      </c:valAx>
      <c:spPr>
        <a:noFill/>
        <a:ln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F7E453-37E6-458D-A870-761C5432FABA}" type="datetimeFigureOut">
              <a:rPr lang="ru-RU" smtClean="0"/>
              <a:t>25.12.2024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F362BE-7C02-44F6-BD2F-99E4FE693A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71152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F362BE-7C02-44F6-BD2F-99E4FE693A65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4645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A037-AE7D-4285-92ED-AE052BF312E6}" type="datetimeFigureOut">
              <a:rPr lang="ru-RU" smtClean="0"/>
              <a:t>25.12.2024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5F283-9016-4271-AE3C-1369D5339A5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417985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A037-AE7D-4285-92ED-AE052BF312E6}" type="datetimeFigureOut">
              <a:rPr lang="ru-RU" smtClean="0"/>
              <a:t>25.12.2024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5F283-9016-4271-AE3C-1369D5339A5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024494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A037-AE7D-4285-92ED-AE052BF312E6}" type="datetimeFigureOut">
              <a:rPr lang="ru-RU" smtClean="0"/>
              <a:t>25.12.2024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5F283-9016-4271-AE3C-1369D5339A5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33968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A037-AE7D-4285-92ED-AE052BF312E6}" type="datetimeFigureOut">
              <a:rPr lang="ru-RU" smtClean="0"/>
              <a:t>25.12.2024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5F283-9016-4271-AE3C-1369D5339A5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938187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A037-AE7D-4285-92ED-AE052BF312E6}" type="datetimeFigureOut">
              <a:rPr lang="ru-RU" smtClean="0"/>
              <a:t>25.12.2024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5F283-9016-4271-AE3C-1369D5339A5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140436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A037-AE7D-4285-92ED-AE052BF312E6}" type="datetimeFigureOut">
              <a:rPr lang="ru-RU" smtClean="0"/>
              <a:t>25.12.2024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5F283-9016-4271-AE3C-1369D5339A5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39447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A037-AE7D-4285-92ED-AE052BF312E6}" type="datetimeFigureOut">
              <a:rPr lang="ru-RU" smtClean="0"/>
              <a:t>25.12.2024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5F283-9016-4271-AE3C-1369D5339A5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975702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A037-AE7D-4285-92ED-AE052BF312E6}" type="datetimeFigureOut">
              <a:rPr lang="ru-RU" smtClean="0"/>
              <a:t>25.12.2024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5F283-9016-4271-AE3C-1369D5339A5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75816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A037-AE7D-4285-92ED-AE052BF312E6}" type="datetimeFigureOut">
              <a:rPr lang="ru-RU" smtClean="0"/>
              <a:t>25.12.2024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5F283-9016-4271-AE3C-1369D5339A5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28741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A037-AE7D-4285-92ED-AE052BF312E6}" type="datetimeFigureOut">
              <a:rPr lang="ru-RU" smtClean="0"/>
              <a:t>25.12.2024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5F283-9016-4271-AE3C-1369D5339A5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844330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A037-AE7D-4285-92ED-AE052BF312E6}" type="datetimeFigureOut">
              <a:rPr lang="ru-RU" smtClean="0"/>
              <a:t>25.12.2024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5F283-9016-4271-AE3C-1369D5339A5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33650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A0A037-AE7D-4285-92ED-AE052BF312E6}" type="datetimeFigureOut">
              <a:rPr lang="ru-RU" smtClean="0"/>
              <a:t>25.12.2024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45F283-9016-4271-AE3C-1369D5339A5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41523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-552" y="188640"/>
            <a:ext cx="9144000" cy="792088"/>
          </a:xfrm>
          <a:prstGeom prst="rect">
            <a:avLst/>
          </a:prstGeom>
          <a:solidFill>
            <a:srgbClr val="B99B7A"/>
          </a:solidFill>
          <a:ln>
            <a:solidFill>
              <a:srgbClr val="B99B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-552" y="0"/>
            <a:ext cx="9144000" cy="908720"/>
          </a:xfrm>
          <a:prstGeom prst="rect">
            <a:avLst/>
          </a:prstGeom>
          <a:solidFill>
            <a:srgbClr val="2B487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1026" name="Picture 2" descr="C:\Users\user\Desktop\лого здания в белом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5005" y="249330"/>
            <a:ext cx="1412879" cy="652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638809" y="1052736"/>
            <a:ext cx="7605599" cy="648072"/>
          </a:xfrm>
          <a:prstGeom prst="rect">
            <a:avLst/>
          </a:prstGeom>
          <a:solidFill>
            <a:srgbClr val="2B487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4000" dirty="0" smtClean="0">
                <a:latin typeface="Times New Roman" pitchFamily="18" charset="0"/>
                <a:cs typeface="Times New Roman" pitchFamily="18" charset="0"/>
              </a:rPr>
              <a:t>Білім беру бағдарламалары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67545" y="2733712"/>
            <a:ext cx="339746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000" b="1" dirty="0" smtClean="0">
                <a:solidFill>
                  <a:schemeClr val="tx2"/>
                </a:solidFill>
              </a:rPr>
              <a:t>Білім беру бағдарламалары жұмыс берушілердің ұсыныстары бойынша халықаралық және кәсіби стандарттар негізінде Қазақстан Республикасының Жоғары білім беру біліктіліктерінің ұлттық шеңберіне сәйкес әзірленеді.</a:t>
            </a:r>
            <a:endParaRPr lang="ru-RU" sz="2000" b="1" dirty="0">
              <a:solidFill>
                <a:schemeClr val="tx2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65005" y="1844824"/>
            <a:ext cx="44508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b="1" dirty="0" smtClean="0">
                <a:solidFill>
                  <a:schemeClr val="tx2"/>
                </a:solidFill>
              </a:rPr>
              <a:t>Кадрларды даярлау деңгейлері бойынша білім беру бағдарламасының саны</a:t>
            </a:r>
            <a:endParaRPr lang="ru-RU" b="1" dirty="0">
              <a:solidFill>
                <a:schemeClr val="tx2"/>
              </a:solidFill>
            </a:endParaRPr>
          </a:p>
        </p:txBody>
      </p:sp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3731120237"/>
              </p:ext>
            </p:extLst>
          </p:nvPr>
        </p:nvGraphicFramePr>
        <p:xfrm>
          <a:off x="3707904" y="2636912"/>
          <a:ext cx="5126600" cy="36156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935500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2059</TotalTime>
  <Words>35</Words>
  <Application>Microsoft Office PowerPoint</Application>
  <PresentationFormat>Экран (4:3)</PresentationFormat>
  <Paragraphs>4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61</cp:lastModifiedBy>
  <cp:revision>125</cp:revision>
  <dcterms:created xsi:type="dcterms:W3CDTF">2021-11-26T04:25:05Z</dcterms:created>
  <dcterms:modified xsi:type="dcterms:W3CDTF">2024-12-25T04:03:24Z</dcterms:modified>
</cp:coreProperties>
</file>