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81" r:id="rId3"/>
    <p:sldId id="282" r:id="rId4"/>
    <p:sldId id="283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308" r:id="rId30"/>
    <p:sldId id="309" r:id="rId31"/>
    <p:sldId id="310" r:id="rId32"/>
    <p:sldId id="311" r:id="rId33"/>
    <p:sldId id="312" r:id="rId34"/>
    <p:sldId id="313" r:id="rId35"/>
    <p:sldId id="314" r:id="rId36"/>
    <p:sldId id="318" r:id="rId37"/>
    <p:sldId id="319" r:id="rId38"/>
    <p:sldId id="320" r:id="rId39"/>
    <p:sldId id="321" r:id="rId40"/>
    <p:sldId id="322" r:id="rId41"/>
    <p:sldId id="323" r:id="rId42"/>
    <p:sldId id="324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2B4871"/>
    <a:srgbClr val="B99B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08" autoAdjust="0"/>
  </p:normalViewPr>
  <p:slideViewPr>
    <p:cSldViewPr>
      <p:cViewPr varScale="1">
        <p:scale>
          <a:sx n="105" d="100"/>
          <a:sy n="105" d="100"/>
        </p:scale>
        <p:origin x="179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3CBFA3-49C1-4299-AC04-A216EDB1B96D}" type="datetimeFigureOut">
              <a:rPr lang="ru-RU" smtClean="0"/>
              <a:t>05.01.2025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A8A1B3-164E-4767-B173-9A6BF5C251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53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8A1B3-164E-4767-B173-9A6BF5C2512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559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A037-AE7D-4285-92ED-AE052BF312E6}" type="datetimeFigureOut">
              <a:rPr lang="ru-RU" smtClean="0"/>
              <a:t>05.01.2025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F283-9016-4271-AE3C-1369D5339A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1798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A037-AE7D-4285-92ED-AE052BF312E6}" type="datetimeFigureOut">
              <a:rPr lang="ru-RU" smtClean="0"/>
              <a:t>05.01.2025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F283-9016-4271-AE3C-1369D5339A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2449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A037-AE7D-4285-92ED-AE052BF312E6}" type="datetimeFigureOut">
              <a:rPr lang="ru-RU" smtClean="0"/>
              <a:t>05.01.2025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F283-9016-4271-AE3C-1369D5339A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3968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A037-AE7D-4285-92ED-AE052BF312E6}" type="datetimeFigureOut">
              <a:rPr lang="ru-RU" smtClean="0"/>
              <a:t>05.01.2025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F283-9016-4271-AE3C-1369D5339A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3818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A037-AE7D-4285-92ED-AE052BF312E6}" type="datetimeFigureOut">
              <a:rPr lang="ru-RU" smtClean="0"/>
              <a:t>05.01.2025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F283-9016-4271-AE3C-1369D5339A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4043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A037-AE7D-4285-92ED-AE052BF312E6}" type="datetimeFigureOut">
              <a:rPr lang="ru-RU" smtClean="0"/>
              <a:t>05.01.2025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F283-9016-4271-AE3C-1369D5339A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944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A037-AE7D-4285-92ED-AE052BF312E6}" type="datetimeFigureOut">
              <a:rPr lang="ru-RU" smtClean="0"/>
              <a:t>05.01.2025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F283-9016-4271-AE3C-1369D5339A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7570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A037-AE7D-4285-92ED-AE052BF312E6}" type="datetimeFigureOut">
              <a:rPr lang="ru-RU" smtClean="0"/>
              <a:t>05.01.2025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F283-9016-4271-AE3C-1369D5339A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5816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A037-AE7D-4285-92ED-AE052BF312E6}" type="datetimeFigureOut">
              <a:rPr lang="ru-RU" smtClean="0"/>
              <a:t>05.01.2025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F283-9016-4271-AE3C-1369D5339A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8741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A037-AE7D-4285-92ED-AE052BF312E6}" type="datetimeFigureOut">
              <a:rPr lang="ru-RU" smtClean="0"/>
              <a:t>05.01.2025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F283-9016-4271-AE3C-1369D5339A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4433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A037-AE7D-4285-92ED-AE052BF312E6}" type="datetimeFigureOut">
              <a:rPr lang="ru-RU" smtClean="0"/>
              <a:t>05.01.2025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F283-9016-4271-AE3C-1369D5339A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3650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0A037-AE7D-4285-92ED-AE052BF312E6}" type="datetimeFigureOut">
              <a:rPr lang="ru-RU" smtClean="0"/>
              <a:t>05.01.2025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5F283-9016-4271-AE3C-1369D5339A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1523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7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3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4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5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553" y="6790582"/>
            <a:ext cx="9143447" cy="45719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552" y="188640"/>
            <a:ext cx="9144000" cy="792088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552" y="0"/>
            <a:ext cx="9144000" cy="908720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C:\Users\user\Desktop\лого здания в бело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611" y="57785"/>
            <a:ext cx="1717330" cy="79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-552" y="6718574"/>
            <a:ext cx="9144000" cy="45719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Picture 2" descr="D:\Деканат 2021-2022\Логотип ВШГН\Высшая школа гуманитарных наук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436" y="980728"/>
            <a:ext cx="2262785" cy="80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2869702"/>
            <a:ext cx="82089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8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жылы</a:t>
            </a:r>
            <a:r>
              <a:rPr lang="ru-RU" sz="28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kk-KZ" sz="28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8 </a:t>
            </a:r>
            <a:r>
              <a:rPr lang="kk-KZ" sz="28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қараша </a:t>
            </a:r>
            <a:r>
              <a:rPr lang="kk-KZ" sz="28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аралығындағы </a:t>
            </a:r>
          </a:p>
          <a:p>
            <a:pPr algn="ctr"/>
            <a:r>
              <a:rPr lang="kk-KZ" sz="28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Ақсу ауданы мен Текелі қаласына кәсіби бағдар бойынша іс-сапар </a:t>
            </a:r>
          </a:p>
          <a:p>
            <a:pPr algn="ctr"/>
            <a:r>
              <a:rPr lang="kk-KZ" sz="28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ЕСЕБІ</a:t>
            </a:r>
            <a:endParaRPr lang="ru-RU" sz="28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92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00185D-10B3-A152-B320-F5391C932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9A6FF01-A520-8E9B-41ED-60290E1A721A}"/>
              </a:ext>
            </a:extLst>
          </p:cNvPr>
          <p:cNvSpPr/>
          <p:nvPr/>
        </p:nvSpPr>
        <p:spPr>
          <a:xfrm>
            <a:off x="1106" y="6807145"/>
            <a:ext cx="9143447" cy="45719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7B0FEBF-751A-D9EB-48B8-F0B794FAEAFE}"/>
              </a:ext>
            </a:extLst>
          </p:cNvPr>
          <p:cNvSpPr/>
          <p:nvPr/>
        </p:nvSpPr>
        <p:spPr>
          <a:xfrm>
            <a:off x="-552" y="188640"/>
            <a:ext cx="9144000" cy="792088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7F08992-E3E8-647A-6279-9E7998008E35}"/>
              </a:ext>
            </a:extLst>
          </p:cNvPr>
          <p:cNvSpPr/>
          <p:nvPr/>
        </p:nvSpPr>
        <p:spPr>
          <a:xfrm>
            <a:off x="-552" y="0"/>
            <a:ext cx="9144000" cy="908720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C:\Users\user\Desktop\лого здания в белом.png">
            <a:extLst>
              <a:ext uri="{FF2B5EF4-FFF2-40B4-BE49-F238E27FC236}">
                <a16:creationId xmlns:a16="http://schemas.microsoft.com/office/drawing/2014/main" id="{F411F440-D0F3-22D5-AA49-8A5AF2274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611" y="57785"/>
            <a:ext cx="1717330" cy="79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A5F2C14-F31B-C62A-2407-0D3F61D0BE44}"/>
              </a:ext>
            </a:extLst>
          </p:cNvPr>
          <p:cNvSpPr/>
          <p:nvPr/>
        </p:nvSpPr>
        <p:spPr>
          <a:xfrm>
            <a:off x="1106" y="6741368"/>
            <a:ext cx="9144000" cy="45719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B930DF4-D109-DB46-58E9-EDE6F3193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3775" t="23934" r="17714" b="13917"/>
          <a:stretch/>
        </p:blipFill>
        <p:spPr>
          <a:xfrm>
            <a:off x="755576" y="1340768"/>
            <a:ext cx="7302928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367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EBD23-5F48-B1C6-65F1-A6E51AE80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985EAF6-04E2-8255-BF81-BDC3A06E6FFE}"/>
              </a:ext>
            </a:extLst>
          </p:cNvPr>
          <p:cNvSpPr/>
          <p:nvPr/>
        </p:nvSpPr>
        <p:spPr>
          <a:xfrm>
            <a:off x="1106" y="6807145"/>
            <a:ext cx="9143447" cy="45719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069BD57-E77D-F3C2-86A9-4B8708184B2E}"/>
              </a:ext>
            </a:extLst>
          </p:cNvPr>
          <p:cNvSpPr/>
          <p:nvPr/>
        </p:nvSpPr>
        <p:spPr>
          <a:xfrm>
            <a:off x="-552" y="188640"/>
            <a:ext cx="9144000" cy="792088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11657A6-61B4-A675-E0A7-A77EEBB150C0}"/>
              </a:ext>
            </a:extLst>
          </p:cNvPr>
          <p:cNvSpPr/>
          <p:nvPr/>
        </p:nvSpPr>
        <p:spPr>
          <a:xfrm>
            <a:off x="-552" y="0"/>
            <a:ext cx="9144000" cy="908720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C:\Users\user\Desktop\лого здания в белом.png">
            <a:extLst>
              <a:ext uri="{FF2B5EF4-FFF2-40B4-BE49-F238E27FC236}">
                <a16:creationId xmlns:a16="http://schemas.microsoft.com/office/drawing/2014/main" id="{C0F3D843-4C41-0A74-49F3-637D2EBFF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611" y="57785"/>
            <a:ext cx="1717330" cy="79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191E32F-1A91-B9DD-8EC3-9BA6BB869D4C}"/>
              </a:ext>
            </a:extLst>
          </p:cNvPr>
          <p:cNvSpPr/>
          <p:nvPr/>
        </p:nvSpPr>
        <p:spPr>
          <a:xfrm>
            <a:off x="1106" y="6741368"/>
            <a:ext cx="9144000" cy="45719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FC8C38E-0626-C0C2-0DAE-D09AC0D6B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494" y="1555656"/>
            <a:ext cx="3563336" cy="2672502"/>
          </a:xfrm>
          <a:prstGeom prst="rect">
            <a:avLst/>
          </a:prstGeom>
        </p:spPr>
      </p:pic>
      <p:pic>
        <p:nvPicPr>
          <p:cNvPr id="6" name="Рисунок 5" descr="Изображение выглядит как в помещении, стена, одежд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6F12FC0D-2DE2-253E-793E-8BF22B3A03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39" y="1601375"/>
            <a:ext cx="3255444" cy="4340591"/>
          </a:xfrm>
          <a:prstGeom prst="rect">
            <a:avLst/>
          </a:prstGeom>
        </p:spPr>
      </p:pic>
      <p:pic>
        <p:nvPicPr>
          <p:cNvPr id="8" name="Рисунок 7" descr="Изображение выглядит как в помещении, мебель, письменный стол, Офисное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B8C6DC81-3AC0-2E1B-4C3E-BEAB2D351F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612" y="3840011"/>
            <a:ext cx="2741646" cy="205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99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30DAC-D3DC-7358-7D9F-6835FECDA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2AC9620-AA94-CE19-FA7F-8E0A602CF9C0}"/>
              </a:ext>
            </a:extLst>
          </p:cNvPr>
          <p:cNvSpPr/>
          <p:nvPr/>
        </p:nvSpPr>
        <p:spPr>
          <a:xfrm>
            <a:off x="1106" y="6807145"/>
            <a:ext cx="9143447" cy="45719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534FEE4-5326-16E2-5042-F800FDE918DB}"/>
              </a:ext>
            </a:extLst>
          </p:cNvPr>
          <p:cNvSpPr/>
          <p:nvPr/>
        </p:nvSpPr>
        <p:spPr>
          <a:xfrm>
            <a:off x="-552" y="188640"/>
            <a:ext cx="9144000" cy="792088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74F4C8C-E6A9-4C5C-6FBC-2FA6F49D5E64}"/>
              </a:ext>
            </a:extLst>
          </p:cNvPr>
          <p:cNvSpPr/>
          <p:nvPr/>
        </p:nvSpPr>
        <p:spPr>
          <a:xfrm>
            <a:off x="-552" y="0"/>
            <a:ext cx="9144000" cy="908720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C:\Users\user\Desktop\лого здания в белом.png">
            <a:extLst>
              <a:ext uri="{FF2B5EF4-FFF2-40B4-BE49-F238E27FC236}">
                <a16:creationId xmlns:a16="http://schemas.microsoft.com/office/drawing/2014/main" id="{2066FAB2-695E-19F5-03A0-408F14AB3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611" y="57785"/>
            <a:ext cx="1717330" cy="79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06602DF-4995-F012-A220-0D59D5E4A016}"/>
              </a:ext>
            </a:extLst>
          </p:cNvPr>
          <p:cNvSpPr/>
          <p:nvPr/>
        </p:nvSpPr>
        <p:spPr>
          <a:xfrm>
            <a:off x="1106" y="6741368"/>
            <a:ext cx="9144000" cy="45719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556AFA5-4596-3F6C-5A41-B00F7F5A8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268760"/>
            <a:ext cx="6929456" cy="506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67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1BE7E-6A59-04A9-A240-961837A71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8F404C8-C4D3-A40F-D260-68B0FA308757}"/>
              </a:ext>
            </a:extLst>
          </p:cNvPr>
          <p:cNvSpPr/>
          <p:nvPr/>
        </p:nvSpPr>
        <p:spPr>
          <a:xfrm>
            <a:off x="1106" y="6807145"/>
            <a:ext cx="9143447" cy="45719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82F4BCA-5A1B-01CB-F360-FA7C6A24F851}"/>
              </a:ext>
            </a:extLst>
          </p:cNvPr>
          <p:cNvSpPr/>
          <p:nvPr/>
        </p:nvSpPr>
        <p:spPr>
          <a:xfrm>
            <a:off x="-552" y="188640"/>
            <a:ext cx="9144000" cy="792088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7FFF20E-65A2-9401-258A-B5302B8D7197}"/>
              </a:ext>
            </a:extLst>
          </p:cNvPr>
          <p:cNvSpPr/>
          <p:nvPr/>
        </p:nvSpPr>
        <p:spPr>
          <a:xfrm>
            <a:off x="-552" y="0"/>
            <a:ext cx="9144000" cy="908720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C:\Users\user\Desktop\лого здания в белом.png">
            <a:extLst>
              <a:ext uri="{FF2B5EF4-FFF2-40B4-BE49-F238E27FC236}">
                <a16:creationId xmlns:a16="http://schemas.microsoft.com/office/drawing/2014/main" id="{A5D6E449-4B92-3C05-7194-AB7283B30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611" y="57785"/>
            <a:ext cx="1717330" cy="79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D963BEC-6E19-EA7A-5B16-C20E6E52C1C3}"/>
              </a:ext>
            </a:extLst>
          </p:cNvPr>
          <p:cNvSpPr/>
          <p:nvPr/>
        </p:nvSpPr>
        <p:spPr>
          <a:xfrm>
            <a:off x="1106" y="6741368"/>
            <a:ext cx="9144000" cy="45719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9998032-DBEE-5B15-13EB-799F92E6FD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59" t="2752" r="159" b="-245"/>
          <a:stretch/>
        </p:blipFill>
        <p:spPr>
          <a:xfrm>
            <a:off x="4851856" y="2091605"/>
            <a:ext cx="4067944" cy="297448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D25EFC-01F0-68B5-099C-C30567A36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30" y="2091605"/>
            <a:ext cx="4469046" cy="297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792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02749-7654-9105-2A77-1DD6C676A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1A45C74-98DE-DE42-290C-69C93DB0F46F}"/>
              </a:ext>
            </a:extLst>
          </p:cNvPr>
          <p:cNvSpPr/>
          <p:nvPr/>
        </p:nvSpPr>
        <p:spPr>
          <a:xfrm>
            <a:off x="1106" y="6807145"/>
            <a:ext cx="9143447" cy="45719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7086421-1511-347D-578E-38C79732FA8A}"/>
              </a:ext>
            </a:extLst>
          </p:cNvPr>
          <p:cNvSpPr/>
          <p:nvPr/>
        </p:nvSpPr>
        <p:spPr>
          <a:xfrm>
            <a:off x="-552" y="188640"/>
            <a:ext cx="9144000" cy="792088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B970485-17DC-A094-C64E-4D5E0D99E0BE}"/>
              </a:ext>
            </a:extLst>
          </p:cNvPr>
          <p:cNvSpPr/>
          <p:nvPr/>
        </p:nvSpPr>
        <p:spPr>
          <a:xfrm>
            <a:off x="-552" y="0"/>
            <a:ext cx="9144000" cy="908720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C:\Users\user\Desktop\лого здания в белом.png">
            <a:extLst>
              <a:ext uri="{FF2B5EF4-FFF2-40B4-BE49-F238E27FC236}">
                <a16:creationId xmlns:a16="http://schemas.microsoft.com/office/drawing/2014/main" id="{3E36B1BF-9DDD-4AE9-24B0-33BE44AEA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611" y="57785"/>
            <a:ext cx="1717330" cy="79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4D5C903-5880-286A-F237-36E9AE798061}"/>
              </a:ext>
            </a:extLst>
          </p:cNvPr>
          <p:cNvSpPr/>
          <p:nvPr/>
        </p:nvSpPr>
        <p:spPr>
          <a:xfrm>
            <a:off x="1106" y="6741368"/>
            <a:ext cx="9144000" cy="45719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6450965-8E56-3156-49C0-F2AACD7E58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601" t="27859" r="13601" b="33192"/>
          <a:stretch/>
        </p:blipFill>
        <p:spPr>
          <a:xfrm>
            <a:off x="899592" y="1268760"/>
            <a:ext cx="7166875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221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FA32F-189F-5F5E-865E-2781936EE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65F3422-4144-9FD7-C256-EAEFF6247F84}"/>
              </a:ext>
            </a:extLst>
          </p:cNvPr>
          <p:cNvSpPr/>
          <p:nvPr/>
        </p:nvSpPr>
        <p:spPr>
          <a:xfrm>
            <a:off x="1106" y="6807145"/>
            <a:ext cx="9143447" cy="45719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11C3DB3-F62D-6C19-B936-BEED750D08B6}"/>
              </a:ext>
            </a:extLst>
          </p:cNvPr>
          <p:cNvSpPr/>
          <p:nvPr/>
        </p:nvSpPr>
        <p:spPr>
          <a:xfrm>
            <a:off x="-552" y="188640"/>
            <a:ext cx="9144000" cy="792088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04860FD-7839-8597-EF5C-9D7D49C639D5}"/>
              </a:ext>
            </a:extLst>
          </p:cNvPr>
          <p:cNvSpPr/>
          <p:nvPr/>
        </p:nvSpPr>
        <p:spPr>
          <a:xfrm>
            <a:off x="-552" y="0"/>
            <a:ext cx="9144000" cy="908720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C:\Users\user\Desktop\лого здания в белом.png">
            <a:extLst>
              <a:ext uri="{FF2B5EF4-FFF2-40B4-BE49-F238E27FC236}">
                <a16:creationId xmlns:a16="http://schemas.microsoft.com/office/drawing/2014/main" id="{89CE920A-D53A-A975-6988-2B6162392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611" y="57785"/>
            <a:ext cx="1717330" cy="79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21778A3-6D9E-84D1-69D6-DF291F87AB6D}"/>
              </a:ext>
            </a:extLst>
          </p:cNvPr>
          <p:cNvSpPr/>
          <p:nvPr/>
        </p:nvSpPr>
        <p:spPr>
          <a:xfrm>
            <a:off x="1106" y="6741368"/>
            <a:ext cx="9144000" cy="45719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4633991-53B1-7A22-A66C-1273573A7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795" y="2000580"/>
            <a:ext cx="4263588" cy="3197691"/>
          </a:xfrm>
          <a:prstGeom prst="rect">
            <a:avLst/>
          </a:prstGeom>
        </p:spPr>
      </p:pic>
      <p:pic>
        <p:nvPicPr>
          <p:cNvPr id="6" name="Рисунок 5" descr="Изображение выглядит как одежда, в помещении, человек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727CCF98-F8D0-EF48-BBD1-4768B083C4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2"/>
          <a:stretch/>
        </p:blipFill>
        <p:spPr>
          <a:xfrm>
            <a:off x="150068" y="2000579"/>
            <a:ext cx="4421380" cy="319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09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B9D55-6114-D95C-4BB1-1F6B283CF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6910C36-3C2B-B0AD-C672-0A21950294FF}"/>
              </a:ext>
            </a:extLst>
          </p:cNvPr>
          <p:cNvSpPr/>
          <p:nvPr/>
        </p:nvSpPr>
        <p:spPr>
          <a:xfrm>
            <a:off x="1106" y="6807145"/>
            <a:ext cx="9143447" cy="45719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8EC53A8-8909-1C51-8487-BC5DB888D610}"/>
              </a:ext>
            </a:extLst>
          </p:cNvPr>
          <p:cNvSpPr/>
          <p:nvPr/>
        </p:nvSpPr>
        <p:spPr>
          <a:xfrm>
            <a:off x="-552" y="188640"/>
            <a:ext cx="9144000" cy="792088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4463EDE-B7FD-B853-F8DD-70F62C3BC8F2}"/>
              </a:ext>
            </a:extLst>
          </p:cNvPr>
          <p:cNvSpPr/>
          <p:nvPr/>
        </p:nvSpPr>
        <p:spPr>
          <a:xfrm>
            <a:off x="-552" y="0"/>
            <a:ext cx="9144000" cy="908720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C:\Users\user\Desktop\лого здания в белом.png">
            <a:extLst>
              <a:ext uri="{FF2B5EF4-FFF2-40B4-BE49-F238E27FC236}">
                <a16:creationId xmlns:a16="http://schemas.microsoft.com/office/drawing/2014/main" id="{8DF7F033-D029-9A72-4C7B-24667BE4C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611" y="57785"/>
            <a:ext cx="1717330" cy="79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72BCA1F-AA79-F224-C92B-898E4CE9F162}"/>
              </a:ext>
            </a:extLst>
          </p:cNvPr>
          <p:cNvSpPr/>
          <p:nvPr/>
        </p:nvSpPr>
        <p:spPr>
          <a:xfrm>
            <a:off x="1106" y="6741368"/>
            <a:ext cx="9144000" cy="45719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4E21F7D-B7DC-F62F-51AC-89D2F81AD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7600" t="14967" r="20600" b="58400"/>
          <a:stretch/>
        </p:blipFill>
        <p:spPr>
          <a:xfrm>
            <a:off x="1043608" y="1340768"/>
            <a:ext cx="7037536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274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FA5D90-6619-4EF9-A65D-A21535F80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DDB83B1-3D2B-9A47-FC76-E574D82DD4E9}"/>
              </a:ext>
            </a:extLst>
          </p:cNvPr>
          <p:cNvSpPr/>
          <p:nvPr/>
        </p:nvSpPr>
        <p:spPr>
          <a:xfrm>
            <a:off x="1106" y="6807145"/>
            <a:ext cx="9143447" cy="45719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1604904-9B61-BAC1-7B64-E033FDAA8D4F}"/>
              </a:ext>
            </a:extLst>
          </p:cNvPr>
          <p:cNvSpPr/>
          <p:nvPr/>
        </p:nvSpPr>
        <p:spPr>
          <a:xfrm>
            <a:off x="-552" y="188640"/>
            <a:ext cx="9144000" cy="792088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D4785DB-7B50-FFAE-4E8B-E6FEA5F313A1}"/>
              </a:ext>
            </a:extLst>
          </p:cNvPr>
          <p:cNvSpPr/>
          <p:nvPr/>
        </p:nvSpPr>
        <p:spPr>
          <a:xfrm>
            <a:off x="-552" y="0"/>
            <a:ext cx="9144000" cy="908720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C:\Users\user\Desktop\лого здания в белом.png">
            <a:extLst>
              <a:ext uri="{FF2B5EF4-FFF2-40B4-BE49-F238E27FC236}">
                <a16:creationId xmlns:a16="http://schemas.microsoft.com/office/drawing/2014/main" id="{64EEE5AC-9F4E-1104-737F-ABC61CF01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611" y="57785"/>
            <a:ext cx="1717330" cy="79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DA574B7-F635-6299-13B5-95E921DA9D89}"/>
              </a:ext>
            </a:extLst>
          </p:cNvPr>
          <p:cNvSpPr/>
          <p:nvPr/>
        </p:nvSpPr>
        <p:spPr>
          <a:xfrm>
            <a:off x="1106" y="6741368"/>
            <a:ext cx="9144000" cy="45719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882D11D-7DB0-0E2B-4C8D-07B539D24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0360" y="1988840"/>
            <a:ext cx="4512502" cy="3384376"/>
          </a:xfrm>
          <a:prstGeom prst="rect">
            <a:avLst/>
          </a:prstGeom>
        </p:spPr>
      </p:pic>
      <p:pic>
        <p:nvPicPr>
          <p:cNvPr id="6" name="Рисунок 5" descr="Изображение выглядит как Человеческое лицо, человек, одежда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69D92BF5-07C8-5C1C-8511-2950105569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49" y="2276872"/>
            <a:ext cx="4124075" cy="274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729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ADA74-DD05-94BD-B35B-EEEE5C9E0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0E93FBE-77ED-5817-83DA-806DC0803576}"/>
              </a:ext>
            </a:extLst>
          </p:cNvPr>
          <p:cNvSpPr/>
          <p:nvPr/>
        </p:nvSpPr>
        <p:spPr>
          <a:xfrm>
            <a:off x="1106" y="6807145"/>
            <a:ext cx="9143447" cy="45719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52AA7D7-5B53-DF67-5606-B63074B46D02}"/>
              </a:ext>
            </a:extLst>
          </p:cNvPr>
          <p:cNvSpPr/>
          <p:nvPr/>
        </p:nvSpPr>
        <p:spPr>
          <a:xfrm>
            <a:off x="-552" y="188640"/>
            <a:ext cx="9144000" cy="792088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D0BC10E-AB8F-0913-5F50-33E6C05F233E}"/>
              </a:ext>
            </a:extLst>
          </p:cNvPr>
          <p:cNvSpPr/>
          <p:nvPr/>
        </p:nvSpPr>
        <p:spPr>
          <a:xfrm>
            <a:off x="-552" y="0"/>
            <a:ext cx="9144000" cy="908720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C:\Users\user\Desktop\лого здания в белом.png">
            <a:extLst>
              <a:ext uri="{FF2B5EF4-FFF2-40B4-BE49-F238E27FC236}">
                <a16:creationId xmlns:a16="http://schemas.microsoft.com/office/drawing/2014/main" id="{7CEC3B09-4191-083C-E30A-A0BD39159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611" y="57785"/>
            <a:ext cx="1717330" cy="79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D2AEB62-6464-6AFC-2778-9E897D5474E4}"/>
              </a:ext>
            </a:extLst>
          </p:cNvPr>
          <p:cNvSpPr/>
          <p:nvPr/>
        </p:nvSpPr>
        <p:spPr>
          <a:xfrm>
            <a:off x="1106" y="6741368"/>
            <a:ext cx="9144000" cy="45719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F57154B-8D92-CDE0-5F0D-6B10350A6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576" y="1067871"/>
            <a:ext cx="7363519" cy="554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5531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0A30C-ED7D-E3D6-4715-F4877B252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0A4F8DE-64E2-C9A1-5056-A1584502656C}"/>
              </a:ext>
            </a:extLst>
          </p:cNvPr>
          <p:cNvSpPr/>
          <p:nvPr/>
        </p:nvSpPr>
        <p:spPr>
          <a:xfrm>
            <a:off x="1106" y="6807145"/>
            <a:ext cx="9143447" cy="45719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5588DC1-F05F-F2E9-EDDA-1BAA94C3DB31}"/>
              </a:ext>
            </a:extLst>
          </p:cNvPr>
          <p:cNvSpPr/>
          <p:nvPr/>
        </p:nvSpPr>
        <p:spPr>
          <a:xfrm>
            <a:off x="-552" y="188640"/>
            <a:ext cx="9144000" cy="792088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A87E9ED-CCA7-0232-E390-D8B946F23ACD}"/>
              </a:ext>
            </a:extLst>
          </p:cNvPr>
          <p:cNvSpPr/>
          <p:nvPr/>
        </p:nvSpPr>
        <p:spPr>
          <a:xfrm>
            <a:off x="-552" y="0"/>
            <a:ext cx="9144000" cy="908720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C:\Users\user\Desktop\лого здания в белом.png">
            <a:extLst>
              <a:ext uri="{FF2B5EF4-FFF2-40B4-BE49-F238E27FC236}">
                <a16:creationId xmlns:a16="http://schemas.microsoft.com/office/drawing/2014/main" id="{CA8AD2D2-7366-9DA2-162F-0A5FCEE6E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611" y="57785"/>
            <a:ext cx="1717330" cy="79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E18F2F7-EBC0-9BAF-7CBC-417734C0EED2}"/>
              </a:ext>
            </a:extLst>
          </p:cNvPr>
          <p:cNvSpPr/>
          <p:nvPr/>
        </p:nvSpPr>
        <p:spPr>
          <a:xfrm>
            <a:off x="1106" y="6741368"/>
            <a:ext cx="9144000" cy="45719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EEAAE16-55DA-DF22-574D-44B849302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8394" y="2179708"/>
            <a:ext cx="4195468" cy="3146601"/>
          </a:xfrm>
          <a:prstGeom prst="rect">
            <a:avLst/>
          </a:prstGeom>
        </p:spPr>
      </p:pic>
      <p:pic>
        <p:nvPicPr>
          <p:cNvPr id="6" name="Рисунок 5" descr="Изображение выглядит как одежда, в помещении, человек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89508766-53BC-13FF-3DFE-05EC849B91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8" y="2303495"/>
            <a:ext cx="4283278" cy="285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881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106" y="6807145"/>
            <a:ext cx="9143447" cy="45719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552" y="188640"/>
            <a:ext cx="9144000" cy="792088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552" y="0"/>
            <a:ext cx="9144000" cy="908720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C:\Users\user\Desktop\лого здания в белом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611" y="57785"/>
            <a:ext cx="1717330" cy="79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106" y="6741368"/>
            <a:ext cx="9144000" cy="45719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6735C7-43EC-1BFB-5F41-FB474355D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3608" y="1268760"/>
            <a:ext cx="6912768" cy="518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1677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97459-7FE8-8890-9F0C-2F0666098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57D58C3-7338-60C6-265A-C4E69692D151}"/>
              </a:ext>
            </a:extLst>
          </p:cNvPr>
          <p:cNvSpPr/>
          <p:nvPr/>
        </p:nvSpPr>
        <p:spPr>
          <a:xfrm>
            <a:off x="1106" y="6807145"/>
            <a:ext cx="9143447" cy="45719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FA8FD95-D4B0-CDC4-F8F3-C67555B259B5}"/>
              </a:ext>
            </a:extLst>
          </p:cNvPr>
          <p:cNvSpPr/>
          <p:nvPr/>
        </p:nvSpPr>
        <p:spPr>
          <a:xfrm>
            <a:off x="-552" y="188640"/>
            <a:ext cx="9144000" cy="792088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AA06CF7-386A-3BC0-0DA3-3D3E7863CE86}"/>
              </a:ext>
            </a:extLst>
          </p:cNvPr>
          <p:cNvSpPr/>
          <p:nvPr/>
        </p:nvSpPr>
        <p:spPr>
          <a:xfrm>
            <a:off x="-552" y="0"/>
            <a:ext cx="9144000" cy="908720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C:\Users\user\Desktop\лого здания в белом.png">
            <a:extLst>
              <a:ext uri="{FF2B5EF4-FFF2-40B4-BE49-F238E27FC236}">
                <a16:creationId xmlns:a16="http://schemas.microsoft.com/office/drawing/2014/main" id="{67915DAE-E345-F863-8882-C3FBCED79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611" y="57785"/>
            <a:ext cx="1717330" cy="79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D087782-E98F-08B6-A5DF-6A28A9828EAF}"/>
              </a:ext>
            </a:extLst>
          </p:cNvPr>
          <p:cNvSpPr/>
          <p:nvPr/>
        </p:nvSpPr>
        <p:spPr>
          <a:xfrm>
            <a:off x="1106" y="6741368"/>
            <a:ext cx="9144000" cy="45719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09FB298-6163-D863-CACF-04A3747724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00" t="6951" r="1001" b="43600"/>
          <a:stretch/>
        </p:blipFill>
        <p:spPr>
          <a:xfrm>
            <a:off x="971600" y="1412776"/>
            <a:ext cx="7070033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0346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9008D-A2FD-45B7-7611-8F8A6F752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FA26752-1D28-41CA-B31B-23A492D9FA72}"/>
              </a:ext>
            </a:extLst>
          </p:cNvPr>
          <p:cNvSpPr/>
          <p:nvPr/>
        </p:nvSpPr>
        <p:spPr>
          <a:xfrm>
            <a:off x="1106" y="6807145"/>
            <a:ext cx="9143447" cy="45719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9C1E92D-9DD0-C79D-B160-979ABD92FDD8}"/>
              </a:ext>
            </a:extLst>
          </p:cNvPr>
          <p:cNvSpPr/>
          <p:nvPr/>
        </p:nvSpPr>
        <p:spPr>
          <a:xfrm>
            <a:off x="-552" y="188640"/>
            <a:ext cx="9144000" cy="792088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D900317-0869-67A3-3384-7DEBCCF5E48A}"/>
              </a:ext>
            </a:extLst>
          </p:cNvPr>
          <p:cNvSpPr/>
          <p:nvPr/>
        </p:nvSpPr>
        <p:spPr>
          <a:xfrm>
            <a:off x="-552" y="0"/>
            <a:ext cx="9144000" cy="908720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C:\Users\user\Desktop\лого здания в белом.png">
            <a:extLst>
              <a:ext uri="{FF2B5EF4-FFF2-40B4-BE49-F238E27FC236}">
                <a16:creationId xmlns:a16="http://schemas.microsoft.com/office/drawing/2014/main" id="{55A87813-4CAB-9271-1AE7-612AF7538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611" y="57785"/>
            <a:ext cx="1717330" cy="79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2F81C2C-AEDD-3C80-5C1C-F6F6387DCB49}"/>
              </a:ext>
            </a:extLst>
          </p:cNvPr>
          <p:cNvSpPr/>
          <p:nvPr/>
        </p:nvSpPr>
        <p:spPr>
          <a:xfrm>
            <a:off x="1106" y="6741368"/>
            <a:ext cx="9144000" cy="45719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1CBF50E-5D1D-255B-CBED-83C42949D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0110" y="2235715"/>
            <a:ext cx="3799154" cy="284936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59C97C-967E-A586-F70C-1832DBAB1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2422" y="2235715"/>
            <a:ext cx="2137025" cy="28493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CF1A01-0730-5FFA-D691-89FB0E9FCE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736" y="2235716"/>
            <a:ext cx="2137024" cy="28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2400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78C4E-27F4-6562-A19B-A99FCF675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CDDF697-32AE-D11F-070F-8C86913F57BE}"/>
              </a:ext>
            </a:extLst>
          </p:cNvPr>
          <p:cNvSpPr/>
          <p:nvPr/>
        </p:nvSpPr>
        <p:spPr>
          <a:xfrm>
            <a:off x="1106" y="6807145"/>
            <a:ext cx="9143447" cy="45719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BFBF46D-CD8D-24E9-B562-E3BB3C98E63D}"/>
              </a:ext>
            </a:extLst>
          </p:cNvPr>
          <p:cNvSpPr/>
          <p:nvPr/>
        </p:nvSpPr>
        <p:spPr>
          <a:xfrm>
            <a:off x="-552" y="188640"/>
            <a:ext cx="9144000" cy="792088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A2A9C1B-7F0E-5D9B-985B-40A5E5CFA1B9}"/>
              </a:ext>
            </a:extLst>
          </p:cNvPr>
          <p:cNvSpPr/>
          <p:nvPr/>
        </p:nvSpPr>
        <p:spPr>
          <a:xfrm>
            <a:off x="-552" y="0"/>
            <a:ext cx="9144000" cy="908720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C:\Users\user\Desktop\лого здания в белом.png">
            <a:extLst>
              <a:ext uri="{FF2B5EF4-FFF2-40B4-BE49-F238E27FC236}">
                <a16:creationId xmlns:a16="http://schemas.microsoft.com/office/drawing/2014/main" id="{A7BFA5F7-FE5D-2012-F8E4-859D355CA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611" y="57785"/>
            <a:ext cx="1717330" cy="79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8EA084C-D7DA-1817-54B2-7E80DDB1BE78}"/>
              </a:ext>
            </a:extLst>
          </p:cNvPr>
          <p:cNvSpPr/>
          <p:nvPr/>
        </p:nvSpPr>
        <p:spPr>
          <a:xfrm>
            <a:off x="1106" y="6741368"/>
            <a:ext cx="9144000" cy="45719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FACD046-F643-0FA6-EE0C-CEF1B96D07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38" t="7975" r="1175" b="2469"/>
          <a:stretch/>
        </p:blipFill>
        <p:spPr>
          <a:xfrm>
            <a:off x="1115616" y="1412776"/>
            <a:ext cx="6920435" cy="487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5734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C2CAAF-A52B-7787-1C8D-BBCB8E3F3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6C16F3A-5497-A086-4C5D-B593A1647E9E}"/>
              </a:ext>
            </a:extLst>
          </p:cNvPr>
          <p:cNvSpPr/>
          <p:nvPr/>
        </p:nvSpPr>
        <p:spPr>
          <a:xfrm>
            <a:off x="1106" y="6807145"/>
            <a:ext cx="9143447" cy="45719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B201628-BFA9-15AB-D359-ECECE1526A8A}"/>
              </a:ext>
            </a:extLst>
          </p:cNvPr>
          <p:cNvSpPr/>
          <p:nvPr/>
        </p:nvSpPr>
        <p:spPr>
          <a:xfrm>
            <a:off x="-552" y="188640"/>
            <a:ext cx="9144000" cy="792088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58E53DB-F489-398A-CF42-D7CA151A7B0C}"/>
              </a:ext>
            </a:extLst>
          </p:cNvPr>
          <p:cNvSpPr/>
          <p:nvPr/>
        </p:nvSpPr>
        <p:spPr>
          <a:xfrm>
            <a:off x="-552" y="0"/>
            <a:ext cx="9144000" cy="908720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C:\Users\user\Desktop\лого здания в белом.png">
            <a:extLst>
              <a:ext uri="{FF2B5EF4-FFF2-40B4-BE49-F238E27FC236}">
                <a16:creationId xmlns:a16="http://schemas.microsoft.com/office/drawing/2014/main" id="{AB1DC09F-81FD-A242-8B36-0AF56140A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611" y="57785"/>
            <a:ext cx="1717330" cy="79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F80B823-C5E8-0ECB-7067-0737D239D34C}"/>
              </a:ext>
            </a:extLst>
          </p:cNvPr>
          <p:cNvSpPr/>
          <p:nvPr/>
        </p:nvSpPr>
        <p:spPr>
          <a:xfrm>
            <a:off x="1106" y="6741368"/>
            <a:ext cx="9144000" cy="45719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7842B6-E04E-CEE6-19F2-8E847FBD6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392" y="1151832"/>
            <a:ext cx="4350269" cy="195762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24A36C-22C0-9418-BCC5-23679B4D1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736" y="1151832"/>
            <a:ext cx="3891223" cy="518829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6AECC6B-FFA5-A33A-2BC9-789D7839EE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7651" y="3280557"/>
            <a:ext cx="2377750" cy="317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228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83524-2CAF-DE9D-DD8C-D9FAAA54F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26EEAF0-FEBE-78F1-FFE3-08812B684B32}"/>
              </a:ext>
            </a:extLst>
          </p:cNvPr>
          <p:cNvSpPr/>
          <p:nvPr/>
        </p:nvSpPr>
        <p:spPr>
          <a:xfrm>
            <a:off x="1106" y="6807145"/>
            <a:ext cx="9143447" cy="45719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BFD6D69-2083-CCD4-3EDA-890EF2D21321}"/>
              </a:ext>
            </a:extLst>
          </p:cNvPr>
          <p:cNvSpPr/>
          <p:nvPr/>
        </p:nvSpPr>
        <p:spPr>
          <a:xfrm>
            <a:off x="-552" y="188640"/>
            <a:ext cx="9144000" cy="792088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E275B34-3ACD-A808-688E-82263F91725E}"/>
              </a:ext>
            </a:extLst>
          </p:cNvPr>
          <p:cNvSpPr/>
          <p:nvPr/>
        </p:nvSpPr>
        <p:spPr>
          <a:xfrm>
            <a:off x="-552" y="0"/>
            <a:ext cx="9144000" cy="908720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C:\Users\user\Desktop\лого здания в белом.png">
            <a:extLst>
              <a:ext uri="{FF2B5EF4-FFF2-40B4-BE49-F238E27FC236}">
                <a16:creationId xmlns:a16="http://schemas.microsoft.com/office/drawing/2014/main" id="{EC84180E-C419-2D7E-BABD-8D89631D6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611" y="57785"/>
            <a:ext cx="1717330" cy="79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3AB00EC-A414-001D-6978-FAA03C396BFE}"/>
              </a:ext>
            </a:extLst>
          </p:cNvPr>
          <p:cNvSpPr/>
          <p:nvPr/>
        </p:nvSpPr>
        <p:spPr>
          <a:xfrm>
            <a:off x="1106" y="6741368"/>
            <a:ext cx="9144000" cy="45719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96B6DEC-CB58-89E8-54FF-EA115AC25A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6184" r="1963" b="3593"/>
          <a:stretch/>
        </p:blipFill>
        <p:spPr>
          <a:xfrm>
            <a:off x="1043608" y="1412776"/>
            <a:ext cx="7094164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1842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92FB3-BBAE-0562-C0AB-1F7375C1F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AFD29FA-B464-836B-30C1-3CC37BE1D204}"/>
              </a:ext>
            </a:extLst>
          </p:cNvPr>
          <p:cNvSpPr/>
          <p:nvPr/>
        </p:nvSpPr>
        <p:spPr>
          <a:xfrm>
            <a:off x="1106" y="6807145"/>
            <a:ext cx="9143447" cy="45719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7874860-1C75-53F2-B126-D10601D0A715}"/>
              </a:ext>
            </a:extLst>
          </p:cNvPr>
          <p:cNvSpPr/>
          <p:nvPr/>
        </p:nvSpPr>
        <p:spPr>
          <a:xfrm>
            <a:off x="-552" y="188640"/>
            <a:ext cx="9144000" cy="792088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173E645-8D35-235A-5E76-7B942A238E55}"/>
              </a:ext>
            </a:extLst>
          </p:cNvPr>
          <p:cNvSpPr/>
          <p:nvPr/>
        </p:nvSpPr>
        <p:spPr>
          <a:xfrm>
            <a:off x="-552" y="0"/>
            <a:ext cx="9144000" cy="908720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C:\Users\user\Desktop\лого здания в белом.png">
            <a:extLst>
              <a:ext uri="{FF2B5EF4-FFF2-40B4-BE49-F238E27FC236}">
                <a16:creationId xmlns:a16="http://schemas.microsoft.com/office/drawing/2014/main" id="{6A5E26E5-AD59-3E11-8E82-4482438FB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611" y="57785"/>
            <a:ext cx="1717330" cy="79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A835E00-D913-5F86-F861-36684BA41D09}"/>
              </a:ext>
            </a:extLst>
          </p:cNvPr>
          <p:cNvSpPr/>
          <p:nvPr/>
        </p:nvSpPr>
        <p:spPr>
          <a:xfrm>
            <a:off x="1106" y="6741368"/>
            <a:ext cx="9144000" cy="45719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E0B7F49-6D17-1566-5A0D-301A78F90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4060" y="2022027"/>
            <a:ext cx="4551148" cy="3413361"/>
          </a:xfrm>
          <a:prstGeom prst="rect">
            <a:avLst/>
          </a:prstGeom>
        </p:spPr>
      </p:pic>
      <p:pic>
        <p:nvPicPr>
          <p:cNvPr id="8" name="Рисунок 7" descr="Изображение выглядит как одежда, в помещении, человек, стул&#10;&#10;Автоматически созданное описание">
            <a:extLst>
              <a:ext uri="{FF2B5EF4-FFF2-40B4-BE49-F238E27FC236}">
                <a16:creationId xmlns:a16="http://schemas.microsoft.com/office/drawing/2014/main" id="{FA291E46-54DF-5C7F-3428-2CA963CF98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92" y="1354990"/>
            <a:ext cx="3564396" cy="2376264"/>
          </a:xfrm>
          <a:prstGeom prst="rect">
            <a:avLst/>
          </a:prstGeom>
        </p:spPr>
      </p:pic>
      <p:pic>
        <p:nvPicPr>
          <p:cNvPr id="10" name="Рисунок 9" descr="Изображение выглядит как одежда, в помещении, человек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3A606426-3069-CE3C-E3C4-9F818C6AF4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92" y="3950063"/>
            <a:ext cx="3564396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284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E43CA-C923-5B1A-6B6C-56F3714F5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C9EF193-AB4A-DF00-0B8F-18E5886D4231}"/>
              </a:ext>
            </a:extLst>
          </p:cNvPr>
          <p:cNvSpPr/>
          <p:nvPr/>
        </p:nvSpPr>
        <p:spPr>
          <a:xfrm>
            <a:off x="1106" y="6807145"/>
            <a:ext cx="9143447" cy="45719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AF92F06-C9FE-4B1C-FB08-9681FFBAC7F6}"/>
              </a:ext>
            </a:extLst>
          </p:cNvPr>
          <p:cNvSpPr/>
          <p:nvPr/>
        </p:nvSpPr>
        <p:spPr>
          <a:xfrm>
            <a:off x="-552" y="188640"/>
            <a:ext cx="9144000" cy="792088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D07A3FF-04E6-4AD2-D331-E18BE7275F90}"/>
              </a:ext>
            </a:extLst>
          </p:cNvPr>
          <p:cNvSpPr/>
          <p:nvPr/>
        </p:nvSpPr>
        <p:spPr>
          <a:xfrm>
            <a:off x="-552" y="0"/>
            <a:ext cx="9144000" cy="908720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C:\Users\user\Desktop\лого здания в белом.png">
            <a:extLst>
              <a:ext uri="{FF2B5EF4-FFF2-40B4-BE49-F238E27FC236}">
                <a16:creationId xmlns:a16="http://schemas.microsoft.com/office/drawing/2014/main" id="{19830827-DDF0-A69F-0F69-8A907BA4A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611" y="57785"/>
            <a:ext cx="1717330" cy="79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0CA6BDB-E488-C8EC-5BCF-0F94387BDF1A}"/>
              </a:ext>
            </a:extLst>
          </p:cNvPr>
          <p:cNvSpPr/>
          <p:nvPr/>
        </p:nvSpPr>
        <p:spPr>
          <a:xfrm>
            <a:off x="1106" y="6741368"/>
            <a:ext cx="9144000" cy="45719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E689FA3-FBC9-0DDD-3111-C8B33B8740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21651" b="40166"/>
          <a:stretch/>
        </p:blipFill>
        <p:spPr>
          <a:xfrm>
            <a:off x="1187624" y="1484784"/>
            <a:ext cx="6582037" cy="446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7723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C0547-88D8-CF2F-23B3-75B102A7A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828BEA3-0354-B06B-C0C3-5439942DD772}"/>
              </a:ext>
            </a:extLst>
          </p:cNvPr>
          <p:cNvSpPr/>
          <p:nvPr/>
        </p:nvSpPr>
        <p:spPr>
          <a:xfrm>
            <a:off x="1106" y="6807145"/>
            <a:ext cx="9143447" cy="45719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B29EB0F-4C4F-8390-FB8E-1C7EF710DDDD}"/>
              </a:ext>
            </a:extLst>
          </p:cNvPr>
          <p:cNvSpPr/>
          <p:nvPr/>
        </p:nvSpPr>
        <p:spPr>
          <a:xfrm>
            <a:off x="-552" y="188640"/>
            <a:ext cx="9144000" cy="792088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40A8226-759C-DBB6-C0EB-0A2B688A024C}"/>
              </a:ext>
            </a:extLst>
          </p:cNvPr>
          <p:cNvSpPr/>
          <p:nvPr/>
        </p:nvSpPr>
        <p:spPr>
          <a:xfrm>
            <a:off x="-552" y="0"/>
            <a:ext cx="9144000" cy="908720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C:\Users\user\Desktop\лого здания в белом.png">
            <a:extLst>
              <a:ext uri="{FF2B5EF4-FFF2-40B4-BE49-F238E27FC236}">
                <a16:creationId xmlns:a16="http://schemas.microsoft.com/office/drawing/2014/main" id="{B840F6D8-392D-7FB8-FE86-EB47E64CC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611" y="57785"/>
            <a:ext cx="1717330" cy="79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A44245F-6538-9714-8D20-306F396B37C5}"/>
              </a:ext>
            </a:extLst>
          </p:cNvPr>
          <p:cNvSpPr/>
          <p:nvPr/>
        </p:nvSpPr>
        <p:spPr>
          <a:xfrm>
            <a:off x="1106" y="6741368"/>
            <a:ext cx="9144000" cy="45719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 descr="Изображение выглядит как текст, строительство, стена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522149AB-5FF0-F664-84C4-5D1DEF0DFA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895" y="2382773"/>
            <a:ext cx="4462207" cy="2974805"/>
          </a:xfrm>
          <a:prstGeom prst="rect">
            <a:avLst/>
          </a:prstGeom>
        </p:spPr>
      </p:pic>
      <p:pic>
        <p:nvPicPr>
          <p:cNvPr id="8" name="Рисунок 7" descr="Изображение выглядит как на открытом воздухе, окно, небо, фасад&#10;&#10;Автоматически созданное описание">
            <a:extLst>
              <a:ext uri="{FF2B5EF4-FFF2-40B4-BE49-F238E27FC236}">
                <a16:creationId xmlns:a16="http://schemas.microsoft.com/office/drawing/2014/main" id="{DF05D62E-DD2A-DF93-FC13-86552B8614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227713"/>
            <a:ext cx="4289040" cy="285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8867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2A91A-8B27-6AA6-79CB-C8D3A0719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FE0EFCC-C3EF-E54A-A53F-7DCA46245A9B}"/>
              </a:ext>
            </a:extLst>
          </p:cNvPr>
          <p:cNvSpPr/>
          <p:nvPr/>
        </p:nvSpPr>
        <p:spPr>
          <a:xfrm>
            <a:off x="1106" y="6807145"/>
            <a:ext cx="9143447" cy="45719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3C646BB-8214-9F71-7FDB-6641F7B1D6E2}"/>
              </a:ext>
            </a:extLst>
          </p:cNvPr>
          <p:cNvSpPr/>
          <p:nvPr/>
        </p:nvSpPr>
        <p:spPr>
          <a:xfrm>
            <a:off x="-552" y="188640"/>
            <a:ext cx="9144000" cy="792088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480C789-E3CE-E04F-DCE5-E2ABAFB5A688}"/>
              </a:ext>
            </a:extLst>
          </p:cNvPr>
          <p:cNvSpPr/>
          <p:nvPr/>
        </p:nvSpPr>
        <p:spPr>
          <a:xfrm>
            <a:off x="-552" y="0"/>
            <a:ext cx="9144000" cy="908720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C:\Users\user\Desktop\лого здания в белом.png">
            <a:extLst>
              <a:ext uri="{FF2B5EF4-FFF2-40B4-BE49-F238E27FC236}">
                <a16:creationId xmlns:a16="http://schemas.microsoft.com/office/drawing/2014/main" id="{3266A414-3509-6005-532C-D43969B73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611" y="57785"/>
            <a:ext cx="1717330" cy="79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11F55E7-DAB4-E317-E97D-2815852DFE39}"/>
              </a:ext>
            </a:extLst>
          </p:cNvPr>
          <p:cNvSpPr/>
          <p:nvPr/>
        </p:nvSpPr>
        <p:spPr>
          <a:xfrm>
            <a:off x="1106" y="6741368"/>
            <a:ext cx="9144000" cy="45719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EA054E-1EEA-8A0B-7579-7A782B61E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416" y="1988840"/>
            <a:ext cx="9081752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30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1867A-C52F-4CBB-B27E-428AE7737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DE2FBDF-33E0-A93D-9190-A0DFCC04DB10}"/>
              </a:ext>
            </a:extLst>
          </p:cNvPr>
          <p:cNvSpPr/>
          <p:nvPr/>
        </p:nvSpPr>
        <p:spPr>
          <a:xfrm>
            <a:off x="1106" y="6807145"/>
            <a:ext cx="9143447" cy="45719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F55C547-0EBB-62D2-1805-512AABDA7F5E}"/>
              </a:ext>
            </a:extLst>
          </p:cNvPr>
          <p:cNvSpPr/>
          <p:nvPr/>
        </p:nvSpPr>
        <p:spPr>
          <a:xfrm>
            <a:off x="-552" y="188640"/>
            <a:ext cx="9144000" cy="792088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C0EFD7D-4569-BA32-3B9D-BFE14AD41BD9}"/>
              </a:ext>
            </a:extLst>
          </p:cNvPr>
          <p:cNvSpPr/>
          <p:nvPr/>
        </p:nvSpPr>
        <p:spPr>
          <a:xfrm>
            <a:off x="-552" y="0"/>
            <a:ext cx="9144000" cy="908720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C:\Users\user\Desktop\лого здания в белом.png">
            <a:extLst>
              <a:ext uri="{FF2B5EF4-FFF2-40B4-BE49-F238E27FC236}">
                <a16:creationId xmlns:a16="http://schemas.microsoft.com/office/drawing/2014/main" id="{1D8A84C2-FC86-FF4D-CF81-3BB581169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611" y="57785"/>
            <a:ext cx="1717330" cy="79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C1CE06D-8689-4B9D-AC04-6DB60982B30B}"/>
              </a:ext>
            </a:extLst>
          </p:cNvPr>
          <p:cNvSpPr/>
          <p:nvPr/>
        </p:nvSpPr>
        <p:spPr>
          <a:xfrm>
            <a:off x="1106" y="6741368"/>
            <a:ext cx="9144000" cy="45719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7B95260-BEF7-C55F-6A96-150B81C35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448" y="2203487"/>
            <a:ext cx="4283968" cy="3212976"/>
          </a:xfrm>
          <a:prstGeom prst="rect">
            <a:avLst/>
          </a:prstGeom>
        </p:spPr>
      </p:pic>
      <p:pic>
        <p:nvPicPr>
          <p:cNvPr id="6" name="Рисунок 5" descr="Изображение выглядит как одежда, Человеческое лицо, женщин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9967FFC9-76BA-60CC-9915-CFE1FCFC3A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84" y="2498421"/>
            <a:ext cx="3970523" cy="264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368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B8F7A-DA54-B881-4CA3-C21087F92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B587A80-26A2-E3D1-F150-CE8015F76CC0}"/>
              </a:ext>
            </a:extLst>
          </p:cNvPr>
          <p:cNvSpPr/>
          <p:nvPr/>
        </p:nvSpPr>
        <p:spPr>
          <a:xfrm>
            <a:off x="1106" y="6807145"/>
            <a:ext cx="9143447" cy="45719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16A6828-1739-5667-AD1F-36B2A49BCBC5}"/>
              </a:ext>
            </a:extLst>
          </p:cNvPr>
          <p:cNvSpPr/>
          <p:nvPr/>
        </p:nvSpPr>
        <p:spPr>
          <a:xfrm>
            <a:off x="-552" y="188640"/>
            <a:ext cx="9144000" cy="792088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8B7EC76-C823-6E1D-14B5-00A5EF4ECDDA}"/>
              </a:ext>
            </a:extLst>
          </p:cNvPr>
          <p:cNvSpPr/>
          <p:nvPr/>
        </p:nvSpPr>
        <p:spPr>
          <a:xfrm>
            <a:off x="-552" y="0"/>
            <a:ext cx="9144000" cy="908720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C:\Users\user\Desktop\лого здания в белом.png">
            <a:extLst>
              <a:ext uri="{FF2B5EF4-FFF2-40B4-BE49-F238E27FC236}">
                <a16:creationId xmlns:a16="http://schemas.microsoft.com/office/drawing/2014/main" id="{3C596F47-CF03-681C-9459-D7ACC3766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611" y="57785"/>
            <a:ext cx="1717330" cy="79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52F38B7-A36A-1354-B7F3-0F849E8A657F}"/>
              </a:ext>
            </a:extLst>
          </p:cNvPr>
          <p:cNvSpPr/>
          <p:nvPr/>
        </p:nvSpPr>
        <p:spPr>
          <a:xfrm>
            <a:off x="1106" y="6741368"/>
            <a:ext cx="9144000" cy="45719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2CE28EF-5953-374A-D2A3-776861547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1448" y="1568859"/>
            <a:ext cx="4499992" cy="2531246"/>
          </a:xfrm>
          <a:prstGeom prst="rect">
            <a:avLst/>
          </a:prstGeom>
        </p:spPr>
      </p:pic>
      <p:pic>
        <p:nvPicPr>
          <p:cNvPr id="6" name="Рисунок 5" descr="Изображение выглядит как стена, в помещении, офисные принадлежности,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D2C8CE2E-A351-634C-C57D-A2A50DDB27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6792"/>
            <a:ext cx="4179386" cy="2786257"/>
          </a:xfrm>
          <a:prstGeom prst="rect">
            <a:avLst/>
          </a:prstGeom>
        </p:spPr>
      </p:pic>
      <p:pic>
        <p:nvPicPr>
          <p:cNvPr id="8" name="Рисунок 7" descr="Изображение выглядит как в помещении, стул, одежда,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2980A2FC-B234-3D92-8F77-AA3DF8D6CE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249253"/>
            <a:ext cx="4355976" cy="290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8553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632FF-A5A7-3710-179A-5D16B0052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28F67F5-01C5-7E02-060E-5E25641F946D}"/>
              </a:ext>
            </a:extLst>
          </p:cNvPr>
          <p:cNvSpPr/>
          <p:nvPr/>
        </p:nvSpPr>
        <p:spPr>
          <a:xfrm>
            <a:off x="1106" y="6807145"/>
            <a:ext cx="9143447" cy="45719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FEA6498-1048-0AEC-8F2D-E2543B478C59}"/>
              </a:ext>
            </a:extLst>
          </p:cNvPr>
          <p:cNvSpPr/>
          <p:nvPr/>
        </p:nvSpPr>
        <p:spPr>
          <a:xfrm>
            <a:off x="-552" y="188640"/>
            <a:ext cx="9144000" cy="792088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939D94-334C-C6B9-132C-DD6DE5053071}"/>
              </a:ext>
            </a:extLst>
          </p:cNvPr>
          <p:cNvSpPr/>
          <p:nvPr/>
        </p:nvSpPr>
        <p:spPr>
          <a:xfrm>
            <a:off x="-552" y="0"/>
            <a:ext cx="9144000" cy="908720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C:\Users\user\Desktop\лого здания в белом.png">
            <a:extLst>
              <a:ext uri="{FF2B5EF4-FFF2-40B4-BE49-F238E27FC236}">
                <a16:creationId xmlns:a16="http://schemas.microsoft.com/office/drawing/2014/main" id="{E39FDC55-C317-215C-8B43-B32E1BBDA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611" y="57785"/>
            <a:ext cx="1717330" cy="79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6DAD2AC-C1B3-85CF-8B8F-6D7D01CA9826}"/>
              </a:ext>
            </a:extLst>
          </p:cNvPr>
          <p:cNvSpPr/>
          <p:nvPr/>
        </p:nvSpPr>
        <p:spPr>
          <a:xfrm>
            <a:off x="1106" y="6741368"/>
            <a:ext cx="9144000" cy="45719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9B6BDA-3AA6-30AF-6D96-7F16829E91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7067" t="20217" r="10800" b="45700"/>
          <a:stretch/>
        </p:blipFill>
        <p:spPr>
          <a:xfrm>
            <a:off x="1115616" y="1340768"/>
            <a:ext cx="6694586" cy="493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6789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10BC6-5983-87DD-FF6A-49B15C8D2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AF1D9F8-4E4E-B41E-52AE-77EA370820F1}"/>
              </a:ext>
            </a:extLst>
          </p:cNvPr>
          <p:cNvSpPr/>
          <p:nvPr/>
        </p:nvSpPr>
        <p:spPr>
          <a:xfrm>
            <a:off x="1106" y="6807145"/>
            <a:ext cx="9143447" cy="45719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6443813-1D8E-CB38-0299-ACB3B4649C6C}"/>
              </a:ext>
            </a:extLst>
          </p:cNvPr>
          <p:cNvSpPr/>
          <p:nvPr/>
        </p:nvSpPr>
        <p:spPr>
          <a:xfrm>
            <a:off x="-552" y="188640"/>
            <a:ext cx="9144000" cy="792088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548B12A-EB27-6751-09D5-E096C53B2D0C}"/>
              </a:ext>
            </a:extLst>
          </p:cNvPr>
          <p:cNvSpPr/>
          <p:nvPr/>
        </p:nvSpPr>
        <p:spPr>
          <a:xfrm>
            <a:off x="-552" y="0"/>
            <a:ext cx="9144000" cy="908720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C:\Users\user\Desktop\лого здания в белом.png">
            <a:extLst>
              <a:ext uri="{FF2B5EF4-FFF2-40B4-BE49-F238E27FC236}">
                <a16:creationId xmlns:a16="http://schemas.microsoft.com/office/drawing/2014/main" id="{5BB138D8-50BD-5D01-ACE7-57F4E6ACD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611" y="57785"/>
            <a:ext cx="1717330" cy="79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3BE4A84-43A2-A3C7-D334-FE96731D6EFF}"/>
              </a:ext>
            </a:extLst>
          </p:cNvPr>
          <p:cNvSpPr/>
          <p:nvPr/>
        </p:nvSpPr>
        <p:spPr>
          <a:xfrm>
            <a:off x="1106" y="6741368"/>
            <a:ext cx="9144000" cy="45719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2AB5F1E-252C-792F-A917-42C927EF1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1973" y="2273821"/>
            <a:ext cx="4788024" cy="2700624"/>
          </a:xfrm>
          <a:prstGeom prst="rect">
            <a:avLst/>
          </a:prstGeom>
        </p:spPr>
      </p:pic>
      <p:pic>
        <p:nvPicPr>
          <p:cNvPr id="6" name="Рисунок 5" descr="Изображение выглядит как человек, стена, в помещении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BBE3494C-C5CA-E916-C53C-42A5F8CBBC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76872"/>
            <a:ext cx="4050938" cy="27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5183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B13D6-9181-8DA6-34A1-14CB384AC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87AF450-E9D1-CAAF-4A05-94B15923B6A2}"/>
              </a:ext>
            </a:extLst>
          </p:cNvPr>
          <p:cNvSpPr/>
          <p:nvPr/>
        </p:nvSpPr>
        <p:spPr>
          <a:xfrm>
            <a:off x="1106" y="6807145"/>
            <a:ext cx="9143447" cy="45719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E694A05-77AB-ABFB-DE48-7750740EB8DC}"/>
              </a:ext>
            </a:extLst>
          </p:cNvPr>
          <p:cNvSpPr/>
          <p:nvPr/>
        </p:nvSpPr>
        <p:spPr>
          <a:xfrm>
            <a:off x="-552" y="188640"/>
            <a:ext cx="9144000" cy="792088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BCF4BB4-D25F-6AB0-D37A-CA032D3588F9}"/>
              </a:ext>
            </a:extLst>
          </p:cNvPr>
          <p:cNvSpPr/>
          <p:nvPr/>
        </p:nvSpPr>
        <p:spPr>
          <a:xfrm>
            <a:off x="-552" y="0"/>
            <a:ext cx="9144000" cy="908720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C:\Users\user\Desktop\лого здания в белом.png">
            <a:extLst>
              <a:ext uri="{FF2B5EF4-FFF2-40B4-BE49-F238E27FC236}">
                <a16:creationId xmlns:a16="http://schemas.microsoft.com/office/drawing/2014/main" id="{188B3607-4CDA-DF19-B708-914C974EA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611" y="57785"/>
            <a:ext cx="1717330" cy="79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FEBFC90-DE3C-F694-2B99-5C7CE56B5262}"/>
              </a:ext>
            </a:extLst>
          </p:cNvPr>
          <p:cNvSpPr/>
          <p:nvPr/>
        </p:nvSpPr>
        <p:spPr>
          <a:xfrm>
            <a:off x="1106" y="6741368"/>
            <a:ext cx="9144000" cy="45719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46620DA-69F1-59A0-23A6-979634EACD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3375" r="5502"/>
          <a:stretch/>
        </p:blipFill>
        <p:spPr>
          <a:xfrm>
            <a:off x="1403648" y="1556792"/>
            <a:ext cx="6436277" cy="458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768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80756A-ECA6-FD75-3DEC-FDA2C2648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31B7595-CB67-4AEB-86A4-FCF03FD6A1D4}"/>
              </a:ext>
            </a:extLst>
          </p:cNvPr>
          <p:cNvSpPr/>
          <p:nvPr/>
        </p:nvSpPr>
        <p:spPr>
          <a:xfrm>
            <a:off x="1106" y="6807145"/>
            <a:ext cx="9143447" cy="45719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8CDDC50-CF54-3F74-E190-2FA54E2A3B68}"/>
              </a:ext>
            </a:extLst>
          </p:cNvPr>
          <p:cNvSpPr/>
          <p:nvPr/>
        </p:nvSpPr>
        <p:spPr>
          <a:xfrm>
            <a:off x="-552" y="188640"/>
            <a:ext cx="9144000" cy="792088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7E07861-B550-27E0-6C7A-132FA4057A61}"/>
              </a:ext>
            </a:extLst>
          </p:cNvPr>
          <p:cNvSpPr/>
          <p:nvPr/>
        </p:nvSpPr>
        <p:spPr>
          <a:xfrm>
            <a:off x="-552" y="0"/>
            <a:ext cx="9144000" cy="908720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C:\Users\user\Desktop\лого здания в белом.png">
            <a:extLst>
              <a:ext uri="{FF2B5EF4-FFF2-40B4-BE49-F238E27FC236}">
                <a16:creationId xmlns:a16="http://schemas.microsoft.com/office/drawing/2014/main" id="{EF803E15-6AE5-F910-01E3-4C55AB714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611" y="57785"/>
            <a:ext cx="1717330" cy="79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4182BCD-FBCC-D3C6-C715-ABDF946E0861}"/>
              </a:ext>
            </a:extLst>
          </p:cNvPr>
          <p:cNvSpPr/>
          <p:nvPr/>
        </p:nvSpPr>
        <p:spPr>
          <a:xfrm>
            <a:off x="1106" y="6741368"/>
            <a:ext cx="9144000" cy="45719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69DAB0-301E-EF1F-7CB3-A5785F841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977007"/>
            <a:ext cx="3871980" cy="2903985"/>
          </a:xfrm>
          <a:prstGeom prst="rect">
            <a:avLst/>
          </a:prstGeom>
        </p:spPr>
      </p:pic>
      <p:pic>
        <p:nvPicPr>
          <p:cNvPr id="10" name="Рисунок 9" descr="Изображение выглядит как строительство, текст, на открытом воздухе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A5C66D3C-2EF6-408E-02CC-B0C07B4F5C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80" y="1977008"/>
            <a:ext cx="4355976" cy="290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2286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4D744-B5D9-51C3-373F-38A85A93E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AC90A7D-1001-5F97-F967-79140E141B46}"/>
              </a:ext>
            </a:extLst>
          </p:cNvPr>
          <p:cNvSpPr/>
          <p:nvPr/>
        </p:nvSpPr>
        <p:spPr>
          <a:xfrm>
            <a:off x="1106" y="6807145"/>
            <a:ext cx="9143447" cy="45719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1BD92F6-F6E4-45E3-FB4C-62EABA7C4E3A}"/>
              </a:ext>
            </a:extLst>
          </p:cNvPr>
          <p:cNvSpPr/>
          <p:nvPr/>
        </p:nvSpPr>
        <p:spPr>
          <a:xfrm>
            <a:off x="-552" y="188640"/>
            <a:ext cx="9144000" cy="792088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374B1B2-A3AA-1A40-3810-647F456516FB}"/>
              </a:ext>
            </a:extLst>
          </p:cNvPr>
          <p:cNvSpPr/>
          <p:nvPr/>
        </p:nvSpPr>
        <p:spPr>
          <a:xfrm>
            <a:off x="-552" y="0"/>
            <a:ext cx="9144000" cy="908720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C:\Users\user\Desktop\лого здания в белом.png">
            <a:extLst>
              <a:ext uri="{FF2B5EF4-FFF2-40B4-BE49-F238E27FC236}">
                <a16:creationId xmlns:a16="http://schemas.microsoft.com/office/drawing/2014/main" id="{7B7FF945-9328-AA52-42BF-5E0C537F0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611" y="57785"/>
            <a:ext cx="1717330" cy="79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D36E1D2-B155-C6AF-ED7F-BCC7942FC50A}"/>
              </a:ext>
            </a:extLst>
          </p:cNvPr>
          <p:cNvSpPr/>
          <p:nvPr/>
        </p:nvSpPr>
        <p:spPr>
          <a:xfrm>
            <a:off x="1106" y="6741368"/>
            <a:ext cx="9144000" cy="45719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2434C11-56B3-A161-ECD0-6C4B916B7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29667" b="10768"/>
          <a:stretch/>
        </p:blipFill>
        <p:spPr>
          <a:xfrm>
            <a:off x="1403648" y="1412776"/>
            <a:ext cx="6255954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9397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5192A-6A7D-3D7A-80F0-26A8BA81B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2C0C3BE-E829-8DAA-D298-8A5EE84A783D}"/>
              </a:ext>
            </a:extLst>
          </p:cNvPr>
          <p:cNvSpPr/>
          <p:nvPr/>
        </p:nvSpPr>
        <p:spPr>
          <a:xfrm>
            <a:off x="1106" y="6807145"/>
            <a:ext cx="9143447" cy="45719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854E977-9FC2-49CA-E088-EF8BBE70AF9E}"/>
              </a:ext>
            </a:extLst>
          </p:cNvPr>
          <p:cNvSpPr/>
          <p:nvPr/>
        </p:nvSpPr>
        <p:spPr>
          <a:xfrm>
            <a:off x="-552" y="188640"/>
            <a:ext cx="9144000" cy="792088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0BB1871-98EF-A15A-28BD-F1863BA65B0C}"/>
              </a:ext>
            </a:extLst>
          </p:cNvPr>
          <p:cNvSpPr/>
          <p:nvPr/>
        </p:nvSpPr>
        <p:spPr>
          <a:xfrm>
            <a:off x="-552" y="0"/>
            <a:ext cx="9144000" cy="908720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C:\Users\user\Desktop\лого здания в белом.png">
            <a:extLst>
              <a:ext uri="{FF2B5EF4-FFF2-40B4-BE49-F238E27FC236}">
                <a16:creationId xmlns:a16="http://schemas.microsoft.com/office/drawing/2014/main" id="{81AD712F-BC7C-D3FA-0DB8-E7409AA9E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611" y="57785"/>
            <a:ext cx="1717330" cy="79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64116EE-1066-0A88-FDEB-B586862E4478}"/>
              </a:ext>
            </a:extLst>
          </p:cNvPr>
          <p:cNvSpPr/>
          <p:nvPr/>
        </p:nvSpPr>
        <p:spPr>
          <a:xfrm>
            <a:off x="1106" y="6741368"/>
            <a:ext cx="9144000" cy="45719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A31A98B-0DCF-A086-514C-FED18EFDC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1621928"/>
            <a:ext cx="3077521" cy="4103361"/>
          </a:xfrm>
          <a:prstGeom prst="rect">
            <a:avLst/>
          </a:prstGeom>
        </p:spPr>
      </p:pic>
      <p:pic>
        <p:nvPicPr>
          <p:cNvPr id="6" name="Рисунок 5" descr="Изображение выглядит как одежда, человек, Обучение, Образование&#10;&#10;Автоматически созданное описание">
            <a:extLst>
              <a:ext uri="{FF2B5EF4-FFF2-40B4-BE49-F238E27FC236}">
                <a16:creationId xmlns:a16="http://schemas.microsoft.com/office/drawing/2014/main" id="{C09B79E9-2D16-CF1F-DB9C-CFDB5058DA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43" y="4216273"/>
            <a:ext cx="3246713" cy="2164475"/>
          </a:xfrm>
          <a:prstGeom prst="rect">
            <a:avLst/>
          </a:prstGeom>
        </p:spPr>
      </p:pic>
      <p:pic>
        <p:nvPicPr>
          <p:cNvPr id="8" name="Рисунок 7" descr="Изображение выглядит как одежда, человек, Человеческое лицо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59399147-63FD-8BB8-E26A-2A1B82E1DF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90222"/>
            <a:ext cx="4287398" cy="285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521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54548-3939-370E-7B3A-412DF8F5F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DC6170B-D04C-4C06-BEEF-385E4F55EE8F}"/>
              </a:ext>
            </a:extLst>
          </p:cNvPr>
          <p:cNvSpPr/>
          <p:nvPr/>
        </p:nvSpPr>
        <p:spPr>
          <a:xfrm>
            <a:off x="1106" y="6807145"/>
            <a:ext cx="9143447" cy="45719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7797C2A-A552-E0B2-E275-A43D70292465}"/>
              </a:ext>
            </a:extLst>
          </p:cNvPr>
          <p:cNvSpPr/>
          <p:nvPr/>
        </p:nvSpPr>
        <p:spPr>
          <a:xfrm>
            <a:off x="-552" y="188640"/>
            <a:ext cx="9144000" cy="792088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4ED0854-0C5C-9217-5499-56DF720F1806}"/>
              </a:ext>
            </a:extLst>
          </p:cNvPr>
          <p:cNvSpPr/>
          <p:nvPr/>
        </p:nvSpPr>
        <p:spPr>
          <a:xfrm>
            <a:off x="-552" y="0"/>
            <a:ext cx="9144000" cy="908720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C:\Users\user\Desktop\лого здания в белом.png">
            <a:extLst>
              <a:ext uri="{FF2B5EF4-FFF2-40B4-BE49-F238E27FC236}">
                <a16:creationId xmlns:a16="http://schemas.microsoft.com/office/drawing/2014/main" id="{0ECFC786-06D5-8277-CD43-85C3FC1B9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611" y="57785"/>
            <a:ext cx="1717330" cy="79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DB7DA46-D99F-E1BB-3032-67AABF28C6DF}"/>
              </a:ext>
            </a:extLst>
          </p:cNvPr>
          <p:cNvSpPr/>
          <p:nvPr/>
        </p:nvSpPr>
        <p:spPr>
          <a:xfrm>
            <a:off x="1106" y="6741368"/>
            <a:ext cx="9144000" cy="45719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 descr="Изображение выглядит как текст, памятная табличка, Мемориальная доска, знак&#10;&#10;Автоматически созданное описание">
            <a:extLst>
              <a:ext uri="{FF2B5EF4-FFF2-40B4-BE49-F238E27FC236}">
                <a16:creationId xmlns:a16="http://schemas.microsoft.com/office/drawing/2014/main" id="{18A1A186-530F-4EBD-BCE2-5ED2BF39DC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279838"/>
            <a:ext cx="6573539" cy="445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5873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54548-3939-370E-7B3A-412DF8F5F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DC6170B-D04C-4C06-BEEF-385E4F55EE8F}"/>
              </a:ext>
            </a:extLst>
          </p:cNvPr>
          <p:cNvSpPr/>
          <p:nvPr/>
        </p:nvSpPr>
        <p:spPr>
          <a:xfrm>
            <a:off x="1106" y="6807145"/>
            <a:ext cx="9143447" cy="45719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7797C2A-A552-E0B2-E275-A43D70292465}"/>
              </a:ext>
            </a:extLst>
          </p:cNvPr>
          <p:cNvSpPr/>
          <p:nvPr/>
        </p:nvSpPr>
        <p:spPr>
          <a:xfrm>
            <a:off x="-552" y="188640"/>
            <a:ext cx="9144000" cy="792088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4ED0854-0C5C-9217-5499-56DF720F1806}"/>
              </a:ext>
            </a:extLst>
          </p:cNvPr>
          <p:cNvSpPr/>
          <p:nvPr/>
        </p:nvSpPr>
        <p:spPr>
          <a:xfrm>
            <a:off x="-552" y="0"/>
            <a:ext cx="9144000" cy="908720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C:\Users\user\Desktop\лого здания в белом.png">
            <a:extLst>
              <a:ext uri="{FF2B5EF4-FFF2-40B4-BE49-F238E27FC236}">
                <a16:creationId xmlns:a16="http://schemas.microsoft.com/office/drawing/2014/main" id="{0ECFC786-06D5-8277-CD43-85C3FC1B9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611" y="57785"/>
            <a:ext cx="1717330" cy="79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DB7DA46-D99F-E1BB-3032-67AABF28C6DF}"/>
              </a:ext>
            </a:extLst>
          </p:cNvPr>
          <p:cNvSpPr/>
          <p:nvPr/>
        </p:nvSpPr>
        <p:spPr>
          <a:xfrm>
            <a:off x="1106" y="6741368"/>
            <a:ext cx="9144000" cy="45719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 descr="Изображение выглядит как в помещении, мебель, Офисное здание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C061155E-9FAA-4EFD-867E-849BEFEB8C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12" y="1342376"/>
            <a:ext cx="7848872" cy="489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0799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54548-3939-370E-7B3A-412DF8F5F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DC6170B-D04C-4C06-BEEF-385E4F55EE8F}"/>
              </a:ext>
            </a:extLst>
          </p:cNvPr>
          <p:cNvSpPr/>
          <p:nvPr/>
        </p:nvSpPr>
        <p:spPr>
          <a:xfrm>
            <a:off x="1106" y="6807145"/>
            <a:ext cx="9143447" cy="45719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7797C2A-A552-E0B2-E275-A43D70292465}"/>
              </a:ext>
            </a:extLst>
          </p:cNvPr>
          <p:cNvSpPr/>
          <p:nvPr/>
        </p:nvSpPr>
        <p:spPr>
          <a:xfrm>
            <a:off x="-552" y="188640"/>
            <a:ext cx="9144000" cy="792088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4ED0854-0C5C-9217-5499-56DF720F1806}"/>
              </a:ext>
            </a:extLst>
          </p:cNvPr>
          <p:cNvSpPr/>
          <p:nvPr/>
        </p:nvSpPr>
        <p:spPr>
          <a:xfrm>
            <a:off x="-552" y="0"/>
            <a:ext cx="9144000" cy="908720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C:\Users\user\Desktop\лого здания в белом.png">
            <a:extLst>
              <a:ext uri="{FF2B5EF4-FFF2-40B4-BE49-F238E27FC236}">
                <a16:creationId xmlns:a16="http://schemas.microsoft.com/office/drawing/2014/main" id="{0ECFC786-06D5-8277-CD43-85C3FC1B9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611" y="57785"/>
            <a:ext cx="1717330" cy="79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DB7DA46-D99F-E1BB-3032-67AABF28C6DF}"/>
              </a:ext>
            </a:extLst>
          </p:cNvPr>
          <p:cNvSpPr/>
          <p:nvPr/>
        </p:nvSpPr>
        <p:spPr>
          <a:xfrm>
            <a:off x="1106" y="6741368"/>
            <a:ext cx="9144000" cy="45719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 descr="Изображение выглядит как в помещении, стена, Офисное здание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20664DA3-F83F-4C61-9055-EBEDC86594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95" y="2364806"/>
            <a:ext cx="4257721" cy="3193291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в помещении, мебель, письменный стол, Офисное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4F3A2028-4F8D-42FA-96F2-45D8DE4ADD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11" y="1340768"/>
            <a:ext cx="4030988" cy="302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102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54548-3939-370E-7B3A-412DF8F5F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DC6170B-D04C-4C06-BEEF-385E4F55EE8F}"/>
              </a:ext>
            </a:extLst>
          </p:cNvPr>
          <p:cNvSpPr/>
          <p:nvPr/>
        </p:nvSpPr>
        <p:spPr>
          <a:xfrm>
            <a:off x="1106" y="6807145"/>
            <a:ext cx="9143447" cy="45719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7797C2A-A552-E0B2-E275-A43D70292465}"/>
              </a:ext>
            </a:extLst>
          </p:cNvPr>
          <p:cNvSpPr/>
          <p:nvPr/>
        </p:nvSpPr>
        <p:spPr>
          <a:xfrm>
            <a:off x="-552" y="188640"/>
            <a:ext cx="9144000" cy="792088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4ED0854-0C5C-9217-5499-56DF720F1806}"/>
              </a:ext>
            </a:extLst>
          </p:cNvPr>
          <p:cNvSpPr/>
          <p:nvPr/>
        </p:nvSpPr>
        <p:spPr>
          <a:xfrm>
            <a:off x="-552" y="0"/>
            <a:ext cx="9144000" cy="908720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C:\Users\user\Desktop\лого здания в белом.png">
            <a:extLst>
              <a:ext uri="{FF2B5EF4-FFF2-40B4-BE49-F238E27FC236}">
                <a16:creationId xmlns:a16="http://schemas.microsoft.com/office/drawing/2014/main" id="{0ECFC786-06D5-8277-CD43-85C3FC1B9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611" y="57785"/>
            <a:ext cx="1717330" cy="79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DB7DA46-D99F-E1BB-3032-67AABF28C6DF}"/>
              </a:ext>
            </a:extLst>
          </p:cNvPr>
          <p:cNvSpPr/>
          <p:nvPr/>
        </p:nvSpPr>
        <p:spPr>
          <a:xfrm>
            <a:off x="1106" y="6741368"/>
            <a:ext cx="9144000" cy="45719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 descr="Изображение выглядит как в помещении, стена, мебель, Офисное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AA21C567-8CB9-4C0D-A27F-04707A8638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32711"/>
            <a:ext cx="3147814" cy="4197085"/>
          </a:xfrm>
          <a:prstGeom prst="rect">
            <a:avLst/>
          </a:prstGeom>
        </p:spPr>
      </p:pic>
      <p:pic>
        <p:nvPicPr>
          <p:cNvPr id="7" name="Рисунок 6" descr="Изображение выглядит как в помещении, стена, одежд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FC810FD2-63B2-4F58-B505-2C296C8F1B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616088"/>
            <a:ext cx="3079235" cy="410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513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86A68-8932-70F1-875B-02A8E272F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D1F4BBF-F609-784B-D365-4278F08277BA}"/>
              </a:ext>
            </a:extLst>
          </p:cNvPr>
          <p:cNvSpPr/>
          <p:nvPr/>
        </p:nvSpPr>
        <p:spPr>
          <a:xfrm>
            <a:off x="1106" y="6807145"/>
            <a:ext cx="9143447" cy="45719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BA9A3C6-2C14-5920-9255-566049655E44}"/>
              </a:ext>
            </a:extLst>
          </p:cNvPr>
          <p:cNvSpPr/>
          <p:nvPr/>
        </p:nvSpPr>
        <p:spPr>
          <a:xfrm>
            <a:off x="-552" y="188640"/>
            <a:ext cx="9144000" cy="792088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DF9A9A-6356-FC16-1CC2-B4683A119177}"/>
              </a:ext>
            </a:extLst>
          </p:cNvPr>
          <p:cNvSpPr/>
          <p:nvPr/>
        </p:nvSpPr>
        <p:spPr>
          <a:xfrm>
            <a:off x="-552" y="0"/>
            <a:ext cx="9144000" cy="908720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C:\Users\user\Desktop\лого здания в белом.png">
            <a:extLst>
              <a:ext uri="{FF2B5EF4-FFF2-40B4-BE49-F238E27FC236}">
                <a16:creationId xmlns:a16="http://schemas.microsoft.com/office/drawing/2014/main" id="{52D99798-6136-D837-ED63-21C98B88F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611" y="57785"/>
            <a:ext cx="1717330" cy="79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FAD02AD-A2DA-A341-DD4E-1B373610DCE4}"/>
              </a:ext>
            </a:extLst>
          </p:cNvPr>
          <p:cNvSpPr/>
          <p:nvPr/>
        </p:nvSpPr>
        <p:spPr>
          <a:xfrm>
            <a:off x="1106" y="6741368"/>
            <a:ext cx="9144000" cy="45719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79DFF34-2945-FE13-4279-A5BAE1B603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775" t="19551" r="6688" b="11150"/>
          <a:stretch/>
        </p:blipFill>
        <p:spPr>
          <a:xfrm>
            <a:off x="683568" y="1340768"/>
            <a:ext cx="7603392" cy="496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691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54548-3939-370E-7B3A-412DF8F5F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DC6170B-D04C-4C06-BEEF-385E4F55EE8F}"/>
              </a:ext>
            </a:extLst>
          </p:cNvPr>
          <p:cNvSpPr/>
          <p:nvPr/>
        </p:nvSpPr>
        <p:spPr>
          <a:xfrm>
            <a:off x="1106" y="6807145"/>
            <a:ext cx="9143447" cy="45719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7797C2A-A552-E0B2-E275-A43D70292465}"/>
              </a:ext>
            </a:extLst>
          </p:cNvPr>
          <p:cNvSpPr/>
          <p:nvPr/>
        </p:nvSpPr>
        <p:spPr>
          <a:xfrm>
            <a:off x="-552" y="188640"/>
            <a:ext cx="9144000" cy="792088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4ED0854-0C5C-9217-5499-56DF720F1806}"/>
              </a:ext>
            </a:extLst>
          </p:cNvPr>
          <p:cNvSpPr/>
          <p:nvPr/>
        </p:nvSpPr>
        <p:spPr>
          <a:xfrm>
            <a:off x="-552" y="0"/>
            <a:ext cx="9144000" cy="908720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C:\Users\user\Desktop\лого здания в белом.png">
            <a:extLst>
              <a:ext uri="{FF2B5EF4-FFF2-40B4-BE49-F238E27FC236}">
                <a16:creationId xmlns:a16="http://schemas.microsoft.com/office/drawing/2014/main" id="{0ECFC786-06D5-8277-CD43-85C3FC1B9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611" y="57785"/>
            <a:ext cx="1717330" cy="79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DB7DA46-D99F-E1BB-3032-67AABF28C6DF}"/>
              </a:ext>
            </a:extLst>
          </p:cNvPr>
          <p:cNvSpPr/>
          <p:nvPr/>
        </p:nvSpPr>
        <p:spPr>
          <a:xfrm>
            <a:off x="1106" y="6741368"/>
            <a:ext cx="9144000" cy="45719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 descr="Изображение выглядит как в помещении, Офисное здание, компьютер, письменный стол&#10;&#10;Автоматически созданное описание">
            <a:extLst>
              <a:ext uri="{FF2B5EF4-FFF2-40B4-BE49-F238E27FC236}">
                <a16:creationId xmlns:a16="http://schemas.microsoft.com/office/drawing/2014/main" id="{34126C15-4A19-4BBE-904A-9ECBCDE3D2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77383"/>
            <a:ext cx="3185533" cy="4247377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в помещении, мебель, стена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058832CF-C26D-45DC-AD07-588FF5966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77383"/>
            <a:ext cx="3185533" cy="424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5487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54548-3939-370E-7B3A-412DF8F5F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DC6170B-D04C-4C06-BEEF-385E4F55EE8F}"/>
              </a:ext>
            </a:extLst>
          </p:cNvPr>
          <p:cNvSpPr/>
          <p:nvPr/>
        </p:nvSpPr>
        <p:spPr>
          <a:xfrm>
            <a:off x="1106" y="6807145"/>
            <a:ext cx="9143447" cy="45719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7797C2A-A552-E0B2-E275-A43D70292465}"/>
              </a:ext>
            </a:extLst>
          </p:cNvPr>
          <p:cNvSpPr/>
          <p:nvPr/>
        </p:nvSpPr>
        <p:spPr>
          <a:xfrm>
            <a:off x="-552" y="188640"/>
            <a:ext cx="9144000" cy="792088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4ED0854-0C5C-9217-5499-56DF720F1806}"/>
              </a:ext>
            </a:extLst>
          </p:cNvPr>
          <p:cNvSpPr/>
          <p:nvPr/>
        </p:nvSpPr>
        <p:spPr>
          <a:xfrm>
            <a:off x="-552" y="0"/>
            <a:ext cx="9144000" cy="908720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C:\Users\user\Desktop\лого здания в белом.png">
            <a:extLst>
              <a:ext uri="{FF2B5EF4-FFF2-40B4-BE49-F238E27FC236}">
                <a16:creationId xmlns:a16="http://schemas.microsoft.com/office/drawing/2014/main" id="{0ECFC786-06D5-8277-CD43-85C3FC1B9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611" y="57785"/>
            <a:ext cx="1717330" cy="79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DB7DA46-D99F-E1BB-3032-67AABF28C6DF}"/>
              </a:ext>
            </a:extLst>
          </p:cNvPr>
          <p:cNvSpPr/>
          <p:nvPr/>
        </p:nvSpPr>
        <p:spPr>
          <a:xfrm>
            <a:off x="1106" y="6741368"/>
            <a:ext cx="9144000" cy="45719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 descr="Изображение выглядит как одежда, в помещении, человек,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EE3BB18C-48D5-4414-9A63-B64CA42580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09" y="1285516"/>
            <a:ext cx="3152752" cy="4203669"/>
          </a:xfrm>
          <a:prstGeom prst="rect">
            <a:avLst/>
          </a:prstGeom>
        </p:spPr>
      </p:pic>
      <p:pic>
        <p:nvPicPr>
          <p:cNvPr id="7" name="Рисунок 6" descr="Изображение выглядит как в помещении, Офисное здание, мебель, письменный стол&#10;&#10;Автоматически созданное описание">
            <a:extLst>
              <a:ext uri="{FF2B5EF4-FFF2-40B4-BE49-F238E27FC236}">
                <a16:creationId xmlns:a16="http://schemas.microsoft.com/office/drawing/2014/main" id="{C565E038-34ED-4A52-8F1D-94144FE52C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602" y="1287654"/>
            <a:ext cx="3152753" cy="420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1783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54548-3939-370E-7B3A-412DF8F5F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DC6170B-D04C-4C06-BEEF-385E4F55EE8F}"/>
              </a:ext>
            </a:extLst>
          </p:cNvPr>
          <p:cNvSpPr/>
          <p:nvPr/>
        </p:nvSpPr>
        <p:spPr>
          <a:xfrm>
            <a:off x="1106" y="6807145"/>
            <a:ext cx="9143447" cy="45719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7797C2A-A552-E0B2-E275-A43D70292465}"/>
              </a:ext>
            </a:extLst>
          </p:cNvPr>
          <p:cNvSpPr/>
          <p:nvPr/>
        </p:nvSpPr>
        <p:spPr>
          <a:xfrm>
            <a:off x="-552" y="188640"/>
            <a:ext cx="9144000" cy="792088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4ED0854-0C5C-9217-5499-56DF720F1806}"/>
              </a:ext>
            </a:extLst>
          </p:cNvPr>
          <p:cNvSpPr/>
          <p:nvPr/>
        </p:nvSpPr>
        <p:spPr>
          <a:xfrm>
            <a:off x="-552" y="0"/>
            <a:ext cx="9144000" cy="908720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C:\Users\user\Desktop\лого здания в белом.png">
            <a:extLst>
              <a:ext uri="{FF2B5EF4-FFF2-40B4-BE49-F238E27FC236}">
                <a16:creationId xmlns:a16="http://schemas.microsoft.com/office/drawing/2014/main" id="{0ECFC786-06D5-8277-CD43-85C3FC1B9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611" y="57785"/>
            <a:ext cx="1717330" cy="79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DB7DA46-D99F-E1BB-3032-67AABF28C6DF}"/>
              </a:ext>
            </a:extLst>
          </p:cNvPr>
          <p:cNvSpPr/>
          <p:nvPr/>
        </p:nvSpPr>
        <p:spPr>
          <a:xfrm>
            <a:off x="1106" y="6741368"/>
            <a:ext cx="9144000" cy="45719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 descr="Изображение выглядит как в помещении, одежда, человек, Курс&#10;&#10;Автоматически созданное описание">
            <a:extLst>
              <a:ext uri="{FF2B5EF4-FFF2-40B4-BE49-F238E27FC236}">
                <a16:creationId xmlns:a16="http://schemas.microsoft.com/office/drawing/2014/main" id="{20CD561C-D4D7-48FB-B1A8-0165488C43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169368"/>
            <a:ext cx="3867342" cy="515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964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3D69C-37D1-ED6B-399C-5BD6DA12C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3295C3C-100D-B0C8-C06B-62E64CC812DD}"/>
              </a:ext>
            </a:extLst>
          </p:cNvPr>
          <p:cNvSpPr/>
          <p:nvPr/>
        </p:nvSpPr>
        <p:spPr>
          <a:xfrm>
            <a:off x="1106" y="6807145"/>
            <a:ext cx="9143447" cy="45719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69DBFC5-F23B-2BCD-B2BC-1DCBEDDB82A8}"/>
              </a:ext>
            </a:extLst>
          </p:cNvPr>
          <p:cNvSpPr/>
          <p:nvPr/>
        </p:nvSpPr>
        <p:spPr>
          <a:xfrm>
            <a:off x="-552" y="188640"/>
            <a:ext cx="9144000" cy="792088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69CEFE9-3B8D-9E0D-F35F-EE25C8803AE1}"/>
              </a:ext>
            </a:extLst>
          </p:cNvPr>
          <p:cNvSpPr/>
          <p:nvPr/>
        </p:nvSpPr>
        <p:spPr>
          <a:xfrm>
            <a:off x="-552" y="0"/>
            <a:ext cx="9144000" cy="908720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C:\Users\user\Desktop\лого здания в белом.png">
            <a:extLst>
              <a:ext uri="{FF2B5EF4-FFF2-40B4-BE49-F238E27FC236}">
                <a16:creationId xmlns:a16="http://schemas.microsoft.com/office/drawing/2014/main" id="{092BA7B8-6754-6EE9-C581-FA353E651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611" y="57785"/>
            <a:ext cx="1717330" cy="79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842D11B-6428-0B34-0A03-C65BCD0013D8}"/>
              </a:ext>
            </a:extLst>
          </p:cNvPr>
          <p:cNvSpPr/>
          <p:nvPr/>
        </p:nvSpPr>
        <p:spPr>
          <a:xfrm>
            <a:off x="1106" y="6741368"/>
            <a:ext cx="9144000" cy="45719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99BD66-103D-C7D8-FFEF-A310530C39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4644" y="2043932"/>
            <a:ext cx="4355976" cy="3266982"/>
          </a:xfrm>
          <a:prstGeom prst="rect">
            <a:avLst/>
          </a:prstGeom>
        </p:spPr>
      </p:pic>
      <p:pic>
        <p:nvPicPr>
          <p:cNvPr id="6" name="Рисунок 5" descr="Изображение выглядит как одежда, в помещении, человек, стул&#10;&#10;Автоматически созданное описание">
            <a:extLst>
              <a:ext uri="{FF2B5EF4-FFF2-40B4-BE49-F238E27FC236}">
                <a16:creationId xmlns:a16="http://schemas.microsoft.com/office/drawing/2014/main" id="{CA2EA7ED-9A72-23C4-F9B0-4C75CF905D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" y="2131492"/>
            <a:ext cx="4637793" cy="309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51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42F10-7110-70BE-3A99-4688E793D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7FC2448-6837-3548-886A-CB7189BD81E3}"/>
              </a:ext>
            </a:extLst>
          </p:cNvPr>
          <p:cNvSpPr/>
          <p:nvPr/>
        </p:nvSpPr>
        <p:spPr>
          <a:xfrm>
            <a:off x="1106" y="6807145"/>
            <a:ext cx="9143447" cy="45719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58CFF6-FCF3-444D-B680-38DEC109A599}"/>
              </a:ext>
            </a:extLst>
          </p:cNvPr>
          <p:cNvSpPr/>
          <p:nvPr/>
        </p:nvSpPr>
        <p:spPr>
          <a:xfrm>
            <a:off x="-552" y="188640"/>
            <a:ext cx="9144000" cy="792088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E2DF985-0A4D-C281-DB4E-FA5CF71616B1}"/>
              </a:ext>
            </a:extLst>
          </p:cNvPr>
          <p:cNvSpPr/>
          <p:nvPr/>
        </p:nvSpPr>
        <p:spPr>
          <a:xfrm>
            <a:off x="-552" y="0"/>
            <a:ext cx="9144000" cy="908720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C:\Users\user\Desktop\лого здания в белом.png">
            <a:extLst>
              <a:ext uri="{FF2B5EF4-FFF2-40B4-BE49-F238E27FC236}">
                <a16:creationId xmlns:a16="http://schemas.microsoft.com/office/drawing/2014/main" id="{8159CE0E-81F3-2215-9F87-A1716D8C1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611" y="57785"/>
            <a:ext cx="1717330" cy="79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BDB578C-E3DE-D17D-4EB4-0E3BB7211B56}"/>
              </a:ext>
            </a:extLst>
          </p:cNvPr>
          <p:cNvSpPr/>
          <p:nvPr/>
        </p:nvSpPr>
        <p:spPr>
          <a:xfrm>
            <a:off x="1106" y="6741368"/>
            <a:ext cx="9144000" cy="45719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733F082-1955-D53D-9C92-C6B5424DCF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3791" b="6812"/>
          <a:stretch/>
        </p:blipFill>
        <p:spPr>
          <a:xfrm>
            <a:off x="539552" y="1556792"/>
            <a:ext cx="7713730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31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5CAD5-20A0-A0E4-0BAF-A31E65193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73DF4F9-5D80-B9E2-092F-45CFD88EF06C}"/>
              </a:ext>
            </a:extLst>
          </p:cNvPr>
          <p:cNvSpPr/>
          <p:nvPr/>
        </p:nvSpPr>
        <p:spPr>
          <a:xfrm>
            <a:off x="1106" y="6807145"/>
            <a:ext cx="9143447" cy="45719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8FA02AA-79BE-7B0F-387F-9F214BAAEB49}"/>
              </a:ext>
            </a:extLst>
          </p:cNvPr>
          <p:cNvSpPr/>
          <p:nvPr/>
        </p:nvSpPr>
        <p:spPr>
          <a:xfrm>
            <a:off x="-552" y="188640"/>
            <a:ext cx="9144000" cy="792088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56F02CE-ADE9-E4C3-F602-06C93559C216}"/>
              </a:ext>
            </a:extLst>
          </p:cNvPr>
          <p:cNvSpPr/>
          <p:nvPr/>
        </p:nvSpPr>
        <p:spPr>
          <a:xfrm>
            <a:off x="-552" y="0"/>
            <a:ext cx="9144000" cy="908720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C:\Users\user\Desktop\лого здания в белом.png">
            <a:extLst>
              <a:ext uri="{FF2B5EF4-FFF2-40B4-BE49-F238E27FC236}">
                <a16:creationId xmlns:a16="http://schemas.microsoft.com/office/drawing/2014/main" id="{6BA735C1-3CD5-9A7D-BA51-DF056918B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611" y="57785"/>
            <a:ext cx="1717330" cy="79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D13040C-ED5A-54E4-3D72-9547290699B6}"/>
              </a:ext>
            </a:extLst>
          </p:cNvPr>
          <p:cNvSpPr/>
          <p:nvPr/>
        </p:nvSpPr>
        <p:spPr>
          <a:xfrm>
            <a:off x="1106" y="6741368"/>
            <a:ext cx="9144000" cy="45719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A8E2EC-90F0-76C0-A10D-19179A56C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2288857"/>
            <a:ext cx="5067300" cy="2280285"/>
          </a:xfrm>
          <a:prstGeom prst="rect">
            <a:avLst/>
          </a:prstGeom>
        </p:spPr>
      </p:pic>
      <p:pic>
        <p:nvPicPr>
          <p:cNvPr id="6" name="Рисунок 5" descr="Изображение выглядит как человек, одежда, Обучение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81E6FB9A-1F7A-BEDE-1AE8-77766C7C3C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72" y="2174208"/>
            <a:ext cx="3707904" cy="247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119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0E235-C2C5-C49B-1F33-5AB239920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2435A5D-1193-5F87-E35E-C9E19B7E7083}"/>
              </a:ext>
            </a:extLst>
          </p:cNvPr>
          <p:cNvSpPr/>
          <p:nvPr/>
        </p:nvSpPr>
        <p:spPr>
          <a:xfrm>
            <a:off x="1106" y="6807145"/>
            <a:ext cx="9143447" cy="45719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E878A41-0D8D-E4BE-24EA-7ACCDA111304}"/>
              </a:ext>
            </a:extLst>
          </p:cNvPr>
          <p:cNvSpPr/>
          <p:nvPr/>
        </p:nvSpPr>
        <p:spPr>
          <a:xfrm>
            <a:off x="-552" y="188640"/>
            <a:ext cx="9144000" cy="792088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BFE211B-7CE2-FE37-6674-17D1A0C84660}"/>
              </a:ext>
            </a:extLst>
          </p:cNvPr>
          <p:cNvSpPr/>
          <p:nvPr/>
        </p:nvSpPr>
        <p:spPr>
          <a:xfrm>
            <a:off x="-552" y="0"/>
            <a:ext cx="9144000" cy="908720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C:\Users\user\Desktop\лого здания в белом.png">
            <a:extLst>
              <a:ext uri="{FF2B5EF4-FFF2-40B4-BE49-F238E27FC236}">
                <a16:creationId xmlns:a16="http://schemas.microsoft.com/office/drawing/2014/main" id="{7104CA7C-B6C6-0438-FF00-465773B9B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611" y="57785"/>
            <a:ext cx="1717330" cy="79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2DC7770-1093-98DB-C94F-F52D1B7A49E2}"/>
              </a:ext>
            </a:extLst>
          </p:cNvPr>
          <p:cNvSpPr/>
          <p:nvPr/>
        </p:nvSpPr>
        <p:spPr>
          <a:xfrm>
            <a:off x="1106" y="6741368"/>
            <a:ext cx="9144000" cy="45719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57B5C07-B56F-5AB7-CF60-D79D96495E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2339" b="2723"/>
          <a:stretch/>
        </p:blipFill>
        <p:spPr>
          <a:xfrm>
            <a:off x="827584" y="1169368"/>
            <a:ext cx="7358064" cy="523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970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2750D-357D-D4E9-9B17-85E8788B6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1DBBFD9-9888-3A17-3F1F-4C0046AB73ED}"/>
              </a:ext>
            </a:extLst>
          </p:cNvPr>
          <p:cNvSpPr/>
          <p:nvPr/>
        </p:nvSpPr>
        <p:spPr>
          <a:xfrm>
            <a:off x="1106" y="6807145"/>
            <a:ext cx="9143447" cy="45719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F7A8DE8-61A5-9166-69A0-D3F9FC82BBD0}"/>
              </a:ext>
            </a:extLst>
          </p:cNvPr>
          <p:cNvSpPr/>
          <p:nvPr/>
        </p:nvSpPr>
        <p:spPr>
          <a:xfrm>
            <a:off x="-552" y="188640"/>
            <a:ext cx="9144000" cy="792088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17CB215-4A51-7877-8AFA-CB5C87E318DF}"/>
              </a:ext>
            </a:extLst>
          </p:cNvPr>
          <p:cNvSpPr/>
          <p:nvPr/>
        </p:nvSpPr>
        <p:spPr>
          <a:xfrm>
            <a:off x="-552" y="0"/>
            <a:ext cx="9144000" cy="908720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C:\Users\user\Desktop\лого здания в белом.png">
            <a:extLst>
              <a:ext uri="{FF2B5EF4-FFF2-40B4-BE49-F238E27FC236}">
                <a16:creationId xmlns:a16="http://schemas.microsoft.com/office/drawing/2014/main" id="{14D40DA1-6BB3-00E0-0AF6-396C696D5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611" y="57785"/>
            <a:ext cx="1717330" cy="79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474ACB0-EB6C-78A2-7ED7-60D4A818024E}"/>
              </a:ext>
            </a:extLst>
          </p:cNvPr>
          <p:cNvSpPr/>
          <p:nvPr/>
        </p:nvSpPr>
        <p:spPr>
          <a:xfrm>
            <a:off x="1106" y="6741368"/>
            <a:ext cx="9144000" cy="45719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C811D8D-0953-4761-BE2C-C91989416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9424" y="4005064"/>
            <a:ext cx="5004048" cy="2306554"/>
          </a:xfrm>
          <a:prstGeom prst="rect">
            <a:avLst/>
          </a:prstGeom>
        </p:spPr>
      </p:pic>
      <p:pic>
        <p:nvPicPr>
          <p:cNvPr id="6" name="Рисунок 5" descr="Изображение выглядит как одежда, в помещении, человек, актовый зал&#10;&#10;Автоматически созданное описание">
            <a:extLst>
              <a:ext uri="{FF2B5EF4-FFF2-40B4-BE49-F238E27FC236}">
                <a16:creationId xmlns:a16="http://schemas.microsoft.com/office/drawing/2014/main" id="{65A921F3-0E82-57B1-064B-08E8EE0ECF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02" y="1327562"/>
            <a:ext cx="3797066" cy="2531377"/>
          </a:xfrm>
          <a:prstGeom prst="rect">
            <a:avLst/>
          </a:prstGeom>
        </p:spPr>
      </p:pic>
      <p:pic>
        <p:nvPicPr>
          <p:cNvPr id="8" name="Рисунок 7" descr="Изображение выглядит как человек, Человеческое лицо, одежда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7180D858-BF30-420B-5698-C829A5C881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27562"/>
            <a:ext cx="3797066" cy="253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0469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18</Words>
  <Application>Microsoft Office PowerPoint</Application>
  <PresentationFormat>Экран (4:3)</PresentationFormat>
  <Paragraphs>4</Paragraphs>
  <Slides>42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6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BA</cp:lastModifiedBy>
  <cp:revision>40</cp:revision>
  <dcterms:created xsi:type="dcterms:W3CDTF">2021-11-26T04:25:05Z</dcterms:created>
  <dcterms:modified xsi:type="dcterms:W3CDTF">2025-01-05T10:47:53Z</dcterms:modified>
</cp:coreProperties>
</file>