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88" y="23158"/>
            <a:ext cx="9144000" cy="9087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13" y="57788"/>
            <a:ext cx="1717330" cy="79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8" y="958811"/>
            <a:ext cx="9144000" cy="589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71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88" y="23158"/>
            <a:ext cx="9144000" cy="9087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13" y="57788"/>
            <a:ext cx="1717330" cy="79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8" y="931878"/>
            <a:ext cx="9144000" cy="592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12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88" y="23158"/>
            <a:ext cx="9144000" cy="9087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13" y="57788"/>
            <a:ext cx="1717330" cy="79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31878"/>
            <a:ext cx="9144000" cy="592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62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88" y="23158"/>
            <a:ext cx="9144000" cy="9087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13" y="57788"/>
            <a:ext cx="1717330" cy="79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31878"/>
            <a:ext cx="9144000" cy="592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625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88" y="23158"/>
            <a:ext cx="9144000" cy="9087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13" y="57788"/>
            <a:ext cx="1717330" cy="79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8" y="931878"/>
            <a:ext cx="9143999" cy="592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441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88" y="23158"/>
            <a:ext cx="9144000" cy="9087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13" y="57788"/>
            <a:ext cx="1717330" cy="79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8" y="931878"/>
            <a:ext cx="9144000" cy="592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34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88" y="23158"/>
            <a:ext cx="9144000" cy="9087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13" y="57788"/>
            <a:ext cx="1717330" cy="79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8" y="931878"/>
            <a:ext cx="9144000" cy="592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64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322</dc:creator>
  <cp:lastModifiedBy>322</cp:lastModifiedBy>
  <cp:revision>1</cp:revision>
  <dcterms:created xsi:type="dcterms:W3CDTF">2025-04-21T05:21:41Z</dcterms:created>
  <dcterms:modified xsi:type="dcterms:W3CDTF">2025-04-21T05:29:58Z</dcterms:modified>
</cp:coreProperties>
</file>