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56" r:id="rId2"/>
    <p:sldId id="380" r:id="rId3"/>
    <p:sldId id="363" r:id="rId4"/>
    <p:sldId id="458" r:id="rId5"/>
    <p:sldId id="468" r:id="rId6"/>
    <p:sldId id="453" r:id="rId7"/>
    <p:sldId id="464" r:id="rId8"/>
    <p:sldId id="465" r:id="rId9"/>
    <p:sldId id="396" r:id="rId10"/>
    <p:sldId id="463" r:id="rId11"/>
    <p:sldId id="462" r:id="rId12"/>
    <p:sldId id="469" r:id="rId13"/>
    <p:sldId id="467" r:id="rId14"/>
    <p:sldId id="424" r:id="rId15"/>
    <p:sldId id="470" r:id="rId16"/>
    <p:sldId id="471" r:id="rId17"/>
    <p:sldId id="493" r:id="rId18"/>
    <p:sldId id="472" r:id="rId19"/>
    <p:sldId id="475" r:id="rId20"/>
    <p:sldId id="473" r:id="rId21"/>
    <p:sldId id="474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4" r:id="rId30"/>
    <p:sldId id="483" r:id="rId31"/>
    <p:sldId id="485" r:id="rId32"/>
    <p:sldId id="487" r:id="rId33"/>
    <p:sldId id="489" r:id="rId34"/>
    <p:sldId id="490" r:id="rId35"/>
    <p:sldId id="488" r:id="rId36"/>
    <p:sldId id="491" r:id="rId37"/>
    <p:sldId id="492" r:id="rId38"/>
    <p:sldId id="486" r:id="rId39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A7CE6-261B-475D-A5FF-2767968DBB89}" v="1052" dt="2023-11-27T17:48:57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2" autoAdjust="0"/>
    <p:restoredTop sz="93081" autoAdjust="0"/>
  </p:normalViewPr>
  <p:slideViewPr>
    <p:cSldViewPr>
      <p:cViewPr varScale="1">
        <p:scale>
          <a:sx n="82" d="100"/>
          <a:sy n="82" d="100"/>
        </p:scale>
        <p:origin x="-1421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0214930581484E-2"/>
          <c:y val="2.7715174504420154E-2"/>
          <c:w val="0.98409785069418543"/>
          <c:h val="0.89437185550811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8"/>
                <c:pt idx="0">
                  <c:v>2011 жыл</c:v>
                </c:pt>
                <c:pt idx="1">
                  <c:v>2012 жыл</c:v>
                </c:pt>
                <c:pt idx="2">
                  <c:v>2013 жыл</c:v>
                </c:pt>
                <c:pt idx="3">
                  <c:v>2014 жыл</c:v>
                </c:pt>
                <c:pt idx="4">
                  <c:v>2015 жыл</c:v>
                </c:pt>
                <c:pt idx="5">
                  <c:v>2016 жыл</c:v>
                </c:pt>
                <c:pt idx="6">
                  <c:v>2017 жыл</c:v>
                </c:pt>
                <c:pt idx="7">
                  <c:v>2018 жыл</c:v>
                </c:pt>
              </c:strCache>
            </c:strRef>
          </c:cat>
          <c:val>
            <c:numRef>
              <c:f>Лист1!$B$2:$B$10</c:f>
              <c:numCache>
                <c:formatCode>#,##0</c:formatCode>
                <c:ptCount val="9"/>
                <c:pt idx="0">
                  <c:v>110367</c:v>
                </c:pt>
                <c:pt idx="1">
                  <c:v>200790</c:v>
                </c:pt>
                <c:pt idx="2">
                  <c:v>203712</c:v>
                </c:pt>
                <c:pt idx="3">
                  <c:v>209444</c:v>
                </c:pt>
                <c:pt idx="4">
                  <c:v>213852</c:v>
                </c:pt>
                <c:pt idx="5">
                  <c:v>217347</c:v>
                </c:pt>
                <c:pt idx="6">
                  <c:v>220112</c:v>
                </c:pt>
                <c:pt idx="7">
                  <c:v>223405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89-4967-9020-0BDD1F83BF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670080"/>
        <c:axId val="32672768"/>
      </c:barChart>
      <c:catAx>
        <c:axId val="3267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672768"/>
        <c:crosses val="autoZero"/>
        <c:auto val="1"/>
        <c:lblAlgn val="ctr"/>
        <c:lblOffset val="100"/>
        <c:noMultiLvlLbl val="0"/>
      </c:catAx>
      <c:valAx>
        <c:axId val="326727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3267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335ED-9BB4-4214-A419-4F591CD0A09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DA0A6C1-B51F-451B-9CB4-F82DA98F4CE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>
              <a:latin typeface="Cambria" panose="02040503050406030204" pitchFamily="18" charset="0"/>
            </a:rPr>
            <a:t>1</a:t>
          </a:r>
        </a:p>
      </dgm:t>
    </dgm:pt>
    <dgm:pt modelId="{7A691D63-5A00-40B2-B860-C7362F1E152F}" type="parTrans" cxnId="{9DE97F22-5227-4302-A897-71E8805CEEC7}">
      <dgm:prSet/>
      <dgm:spPr/>
      <dgm:t>
        <a:bodyPr/>
        <a:lstStyle/>
        <a:p>
          <a:endParaRPr lang="ru-RU"/>
        </a:p>
      </dgm:t>
    </dgm:pt>
    <dgm:pt modelId="{C5993AE5-F35C-45E0-BD36-87F4B76ED4DE}" type="sibTrans" cxnId="{9DE97F22-5227-4302-A897-71E8805CEEC7}">
      <dgm:prSet/>
      <dgm:spPr/>
      <dgm:t>
        <a:bodyPr/>
        <a:lstStyle/>
        <a:p>
          <a:endParaRPr lang="ru-RU"/>
        </a:p>
      </dgm:t>
    </dgm:pt>
    <dgm:pt modelId="{65CE1CB7-533B-446C-9BD6-91CCDA201AFF}">
      <dgm:prSet phldrT="[Текст]" custT="1"/>
      <dgm:spPr/>
      <dgm:t>
        <a:bodyPr/>
        <a:lstStyle/>
        <a:p>
          <a:r>
            <a:rPr lang="kk-KZ" sz="2000" dirty="0">
              <a:latin typeface="Cambria" panose="02040503050406030204" pitchFamily="18" charset="0"/>
            </a:rPr>
            <a:t>«Уикипедияның қазақ тіліндегі мақала саны мен сапасын арттыру</a:t>
          </a:r>
          <a:endParaRPr lang="ru-RU" sz="2000" dirty="0">
            <a:latin typeface="Cambria" panose="02040503050406030204" pitchFamily="18" charset="0"/>
          </a:endParaRPr>
        </a:p>
      </dgm:t>
    </dgm:pt>
    <dgm:pt modelId="{6EB73CBE-0668-4323-A623-A8DDD28E2993}" type="parTrans" cxnId="{101E0C51-5530-4EFF-A8CF-32CE4474B804}">
      <dgm:prSet/>
      <dgm:spPr/>
      <dgm:t>
        <a:bodyPr/>
        <a:lstStyle/>
        <a:p>
          <a:endParaRPr lang="ru-RU"/>
        </a:p>
      </dgm:t>
    </dgm:pt>
    <dgm:pt modelId="{5FC6A6BC-5F20-42A8-8D0E-6463FD2092CE}" type="sibTrans" cxnId="{101E0C51-5530-4EFF-A8CF-32CE4474B804}">
      <dgm:prSet/>
      <dgm:spPr/>
      <dgm:t>
        <a:bodyPr/>
        <a:lstStyle/>
        <a:p>
          <a:endParaRPr lang="ru-RU"/>
        </a:p>
      </dgm:t>
    </dgm:pt>
    <dgm:pt modelId="{7047CD63-AA61-4DF2-8825-4AC2852A3553}">
      <dgm:prSet phldrT="[Текст]" custT="1"/>
      <dgm:spPr/>
      <dgm:t>
        <a:bodyPr/>
        <a:lstStyle/>
        <a:p>
          <a:pPr algn="l"/>
          <a:r>
            <a:rPr lang="kk-KZ" sz="2000" dirty="0">
              <a:latin typeface="Cambria" panose="02040503050406030204" pitchFamily="18" charset="0"/>
            </a:rPr>
            <a:t>Энциклопедияның талаптарына сәйкес мақаланы жүктеу, өңдеу, толықтыру</a:t>
          </a:r>
          <a:endParaRPr lang="ru-RU" sz="2000" dirty="0">
            <a:latin typeface="Cambria" panose="02040503050406030204" pitchFamily="18" charset="0"/>
          </a:endParaRPr>
        </a:p>
      </dgm:t>
    </dgm:pt>
    <dgm:pt modelId="{210EF574-B992-410C-9DBE-7A025642C7F3}" type="parTrans" cxnId="{4CA9F8F1-4F85-4EE7-A952-3818A73AEAEB}">
      <dgm:prSet/>
      <dgm:spPr/>
      <dgm:t>
        <a:bodyPr/>
        <a:lstStyle/>
        <a:p>
          <a:endParaRPr lang="ru-RU"/>
        </a:p>
      </dgm:t>
    </dgm:pt>
    <dgm:pt modelId="{5C23E4F3-32BF-4D19-BF41-EF4138146C19}" type="sibTrans" cxnId="{4CA9F8F1-4F85-4EE7-A952-3818A73AEAEB}">
      <dgm:prSet/>
      <dgm:spPr/>
      <dgm:t>
        <a:bodyPr/>
        <a:lstStyle/>
        <a:p>
          <a:endParaRPr lang="ru-RU"/>
        </a:p>
      </dgm:t>
    </dgm:pt>
    <dgm:pt modelId="{ABE87A6C-C6D1-4971-93EF-F2C7307C2AB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>
              <a:latin typeface="Cambria" panose="02040503050406030204" pitchFamily="18" charset="0"/>
            </a:rPr>
            <a:t>2</a:t>
          </a:r>
        </a:p>
      </dgm:t>
    </dgm:pt>
    <dgm:pt modelId="{D7A91790-3A0B-4E10-86CD-095024CB2C1F}" type="sibTrans" cxnId="{9059A348-A83C-4B85-B7FE-23DF3883356A}">
      <dgm:prSet/>
      <dgm:spPr/>
      <dgm:t>
        <a:bodyPr/>
        <a:lstStyle/>
        <a:p>
          <a:endParaRPr lang="ru-RU"/>
        </a:p>
      </dgm:t>
    </dgm:pt>
    <dgm:pt modelId="{85C0BA20-EB31-46EF-8FE4-A6F61C7469C7}" type="parTrans" cxnId="{9059A348-A83C-4B85-B7FE-23DF3883356A}">
      <dgm:prSet/>
      <dgm:spPr/>
      <dgm:t>
        <a:bodyPr/>
        <a:lstStyle/>
        <a:p>
          <a:endParaRPr lang="ru-RU"/>
        </a:p>
      </dgm:t>
    </dgm:pt>
    <dgm:pt modelId="{40EC986A-0664-464B-8BE3-52CA239E902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>
              <a:latin typeface="Cambria" panose="02040503050406030204" pitchFamily="18" charset="0"/>
            </a:rPr>
            <a:t>3</a:t>
          </a:r>
        </a:p>
      </dgm:t>
    </dgm:pt>
    <dgm:pt modelId="{3EEEA1F1-9FF5-4FA1-9089-8812B2D2916E}" type="sibTrans" cxnId="{2C7332A2-3845-4934-97D4-F2ADDAC02DCA}">
      <dgm:prSet/>
      <dgm:spPr/>
      <dgm:t>
        <a:bodyPr/>
        <a:lstStyle/>
        <a:p>
          <a:endParaRPr lang="ru-RU"/>
        </a:p>
      </dgm:t>
    </dgm:pt>
    <dgm:pt modelId="{8C133493-445E-4D43-8FCF-96E24A28FBC4}" type="parTrans" cxnId="{2C7332A2-3845-4934-97D4-F2ADDAC02DCA}">
      <dgm:prSet/>
      <dgm:spPr/>
      <dgm:t>
        <a:bodyPr/>
        <a:lstStyle/>
        <a:p>
          <a:endParaRPr lang="ru-RU"/>
        </a:p>
      </dgm:t>
    </dgm:pt>
    <dgm:pt modelId="{977B1037-A05A-4756-A8B2-03BC9CC0DFE0}">
      <dgm:prSet phldrT="[Текст]" custT="1"/>
      <dgm:spPr/>
      <dgm:t>
        <a:bodyPr/>
        <a:lstStyle/>
        <a:p>
          <a:r>
            <a:rPr lang="kk-KZ" sz="2000" dirty="0">
              <a:latin typeface="Cambria" panose="02040503050406030204" pitchFamily="18" charset="0"/>
            </a:rPr>
            <a:t>Ана тіліне деген патриоттық сезімді арттыру</a:t>
          </a:r>
          <a:endParaRPr lang="ru-RU" sz="2000" dirty="0">
            <a:latin typeface="Cambria" panose="02040503050406030204" pitchFamily="18" charset="0"/>
          </a:endParaRPr>
        </a:p>
      </dgm:t>
    </dgm:pt>
    <dgm:pt modelId="{4940B18B-C22B-45AA-9E5F-83E4906CF45B}" type="sibTrans" cxnId="{C8B1387C-38CA-4ED6-924F-E5C70225A2B1}">
      <dgm:prSet/>
      <dgm:spPr/>
      <dgm:t>
        <a:bodyPr/>
        <a:lstStyle/>
        <a:p>
          <a:endParaRPr lang="ru-RU"/>
        </a:p>
      </dgm:t>
    </dgm:pt>
    <dgm:pt modelId="{AE463FE4-A390-4554-BF8A-228FAFFE9ED2}" type="parTrans" cxnId="{C8B1387C-38CA-4ED6-924F-E5C70225A2B1}">
      <dgm:prSet/>
      <dgm:spPr/>
      <dgm:t>
        <a:bodyPr/>
        <a:lstStyle/>
        <a:p>
          <a:endParaRPr lang="ru-RU"/>
        </a:p>
      </dgm:t>
    </dgm:pt>
    <dgm:pt modelId="{CA644256-2926-4078-B9E6-D799DE8FA2E4}" type="pres">
      <dgm:prSet presAssocID="{0A7335ED-9BB4-4214-A419-4F591CD0A09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62A6E0A-EF39-4B5F-951B-AC8683E47AE1}" type="pres">
      <dgm:prSet presAssocID="{7DA0A6C1-B51F-451B-9CB4-F82DA98F4CE5}" presName="composite" presStyleCnt="0"/>
      <dgm:spPr/>
    </dgm:pt>
    <dgm:pt modelId="{4E2E119A-E2A0-49ED-BCA2-CE926592C27F}" type="pres">
      <dgm:prSet presAssocID="{7DA0A6C1-B51F-451B-9CB4-F82DA98F4CE5}" presName="bentUpArrow1" presStyleLbl="alignImgPlace1" presStyleIdx="0" presStyleCnt="2" custLinFactNeighborX="-64856" custLinFactNeighborY="-76343"/>
      <dgm:spPr/>
    </dgm:pt>
    <dgm:pt modelId="{603E284F-C440-4765-9611-648EC4885B81}" type="pres">
      <dgm:prSet presAssocID="{7DA0A6C1-B51F-451B-9CB4-F82DA98F4CE5}" presName="ParentText" presStyleLbl="node1" presStyleIdx="0" presStyleCnt="3" custScaleX="131628" custScaleY="126244" custLinFactNeighborX="-49331" custLinFactNeighborY="-881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26776-28DB-4E91-98E4-9B9B40E9D202}" type="pres">
      <dgm:prSet presAssocID="{7DA0A6C1-B51F-451B-9CB4-F82DA98F4CE5}" presName="ChildText" presStyleLbl="revTx" presStyleIdx="0" presStyleCnt="3" custScaleX="617386" custLinFactX="100000" custLinFactY="-14422" custLinFactNeighborX="17027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FEAD8-36BE-4031-94F9-CB05BB0EEAD8}" type="pres">
      <dgm:prSet presAssocID="{C5993AE5-F35C-45E0-BD36-87F4B76ED4DE}" presName="sibTrans" presStyleCnt="0"/>
      <dgm:spPr/>
    </dgm:pt>
    <dgm:pt modelId="{BE8115E7-AA37-437A-9C45-9E9B8291D3B1}" type="pres">
      <dgm:prSet presAssocID="{ABE87A6C-C6D1-4971-93EF-F2C7307C2AB9}" presName="composite" presStyleCnt="0"/>
      <dgm:spPr/>
    </dgm:pt>
    <dgm:pt modelId="{4605F1AF-7089-4266-8452-44F85E2E8A0A}" type="pres">
      <dgm:prSet presAssocID="{ABE87A6C-C6D1-4971-93EF-F2C7307C2AB9}" presName="bentUpArrow1" presStyleLbl="alignImgPlace1" presStyleIdx="1" presStyleCnt="2" custLinFactX="-100000" custLinFactNeighborX="-156720" custLinFactNeighborY="-31655"/>
      <dgm:spPr/>
    </dgm:pt>
    <dgm:pt modelId="{9B770BCF-29AF-4BDD-B8DC-59854573F198}" type="pres">
      <dgm:prSet presAssocID="{ABE87A6C-C6D1-4971-93EF-F2C7307C2AB9}" presName="ParentText" presStyleLbl="node1" presStyleIdx="1" presStyleCnt="3" custScaleX="115503" custScaleY="142025" custLinFactX="-76687" custLinFactNeighborX="-100000" custLinFactNeighborY="-563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B6114-DF76-49A7-BC1B-0289B7E1464B}" type="pres">
      <dgm:prSet presAssocID="{ABE87A6C-C6D1-4971-93EF-F2C7307C2AB9}" presName="ChildText" presStyleLbl="revTx" presStyleIdx="1" presStyleCnt="3" custScaleX="617108" custLinFactNeighborX="43559" custLinFactNeighborY="-60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05340-844E-4820-92C4-C53E3444727D}" type="pres">
      <dgm:prSet presAssocID="{D7A91790-3A0B-4E10-86CD-095024CB2C1F}" presName="sibTrans" presStyleCnt="0"/>
      <dgm:spPr/>
    </dgm:pt>
    <dgm:pt modelId="{A463AD1D-7ED6-47DD-8DDD-1287B58E09A7}" type="pres">
      <dgm:prSet presAssocID="{40EC986A-0664-464B-8BE3-52CA239E9022}" presName="composite" presStyleCnt="0"/>
      <dgm:spPr/>
    </dgm:pt>
    <dgm:pt modelId="{E8F6DE96-478F-4D1E-8802-A44812D51B01}" type="pres">
      <dgm:prSet presAssocID="{40EC986A-0664-464B-8BE3-52CA239E9022}" presName="ParentText" presStyleLbl="node1" presStyleIdx="2" presStyleCnt="3" custScaleX="119392" custScaleY="132152" custLinFactX="-100000" custLinFactNeighborX="-147517" custLinFactNeighborY="-124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C8C2D-898E-41A1-AB30-D64EB5F5E97C}" type="pres">
      <dgm:prSet presAssocID="{40EC986A-0664-464B-8BE3-52CA239E9022}" presName="FinalChildText" presStyleLbl="revTx" presStyleIdx="2" presStyleCnt="3" custScaleX="463995" custLinFactX="-30372" custLinFactNeighborX="-100000" custLinFactNeighborY="-261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AB2B68-7A7E-44FD-8058-5060475784D2}" type="presOf" srcId="{977B1037-A05A-4756-A8B2-03BC9CC0DFE0}" destId="{5E3C8C2D-898E-41A1-AB30-D64EB5F5E97C}" srcOrd="0" destOrd="0" presId="urn:microsoft.com/office/officeart/2005/8/layout/StepDownProcess"/>
    <dgm:cxn modelId="{0BD5A1F9-7CC5-47CA-AC3A-BA43C79DA86A}" type="presOf" srcId="{65CE1CB7-533B-446C-9BD6-91CCDA201AFF}" destId="{E3E26776-28DB-4E91-98E4-9B9B40E9D202}" srcOrd="0" destOrd="0" presId="urn:microsoft.com/office/officeart/2005/8/layout/StepDownProcess"/>
    <dgm:cxn modelId="{101E0C51-5530-4EFF-A8CF-32CE4474B804}" srcId="{7DA0A6C1-B51F-451B-9CB4-F82DA98F4CE5}" destId="{65CE1CB7-533B-446C-9BD6-91CCDA201AFF}" srcOrd="0" destOrd="0" parTransId="{6EB73CBE-0668-4323-A623-A8DDD28E2993}" sibTransId="{5FC6A6BC-5F20-42A8-8D0E-6463FD2092CE}"/>
    <dgm:cxn modelId="{1BACE7AD-E023-414C-A76B-1C5BA360D37E}" type="presOf" srcId="{7047CD63-AA61-4DF2-8825-4AC2852A3553}" destId="{F45B6114-DF76-49A7-BC1B-0289B7E1464B}" srcOrd="0" destOrd="0" presId="urn:microsoft.com/office/officeart/2005/8/layout/StepDownProcess"/>
    <dgm:cxn modelId="{9DE97F22-5227-4302-A897-71E8805CEEC7}" srcId="{0A7335ED-9BB4-4214-A419-4F591CD0A090}" destId="{7DA0A6C1-B51F-451B-9CB4-F82DA98F4CE5}" srcOrd="0" destOrd="0" parTransId="{7A691D63-5A00-40B2-B860-C7362F1E152F}" sibTransId="{C5993AE5-F35C-45E0-BD36-87F4B76ED4DE}"/>
    <dgm:cxn modelId="{D6E4BEAA-5CE0-41C0-B3D6-CC0E6B1D47D6}" type="presOf" srcId="{ABE87A6C-C6D1-4971-93EF-F2C7307C2AB9}" destId="{9B770BCF-29AF-4BDD-B8DC-59854573F198}" srcOrd="0" destOrd="0" presId="urn:microsoft.com/office/officeart/2005/8/layout/StepDownProcess"/>
    <dgm:cxn modelId="{D514C28E-C547-40C8-828F-4086E9BDE456}" type="presOf" srcId="{0A7335ED-9BB4-4214-A419-4F591CD0A090}" destId="{CA644256-2926-4078-B9E6-D799DE8FA2E4}" srcOrd="0" destOrd="0" presId="urn:microsoft.com/office/officeart/2005/8/layout/StepDownProcess"/>
    <dgm:cxn modelId="{C8B1387C-38CA-4ED6-924F-E5C70225A2B1}" srcId="{40EC986A-0664-464B-8BE3-52CA239E9022}" destId="{977B1037-A05A-4756-A8B2-03BC9CC0DFE0}" srcOrd="0" destOrd="0" parTransId="{AE463FE4-A390-4554-BF8A-228FAFFE9ED2}" sibTransId="{4940B18B-C22B-45AA-9E5F-83E4906CF45B}"/>
    <dgm:cxn modelId="{B4E11D40-2A5D-4A38-A930-D509C4C1ADB5}" type="presOf" srcId="{40EC986A-0664-464B-8BE3-52CA239E9022}" destId="{E8F6DE96-478F-4D1E-8802-A44812D51B01}" srcOrd="0" destOrd="0" presId="urn:microsoft.com/office/officeart/2005/8/layout/StepDownProcess"/>
    <dgm:cxn modelId="{9059A348-A83C-4B85-B7FE-23DF3883356A}" srcId="{0A7335ED-9BB4-4214-A419-4F591CD0A090}" destId="{ABE87A6C-C6D1-4971-93EF-F2C7307C2AB9}" srcOrd="1" destOrd="0" parTransId="{85C0BA20-EB31-46EF-8FE4-A6F61C7469C7}" sibTransId="{D7A91790-3A0B-4E10-86CD-095024CB2C1F}"/>
    <dgm:cxn modelId="{1D7C38B1-5358-44AB-8D63-A0C63C8B2E3F}" type="presOf" srcId="{7DA0A6C1-B51F-451B-9CB4-F82DA98F4CE5}" destId="{603E284F-C440-4765-9611-648EC4885B81}" srcOrd="0" destOrd="0" presId="urn:microsoft.com/office/officeart/2005/8/layout/StepDownProcess"/>
    <dgm:cxn modelId="{4CA9F8F1-4F85-4EE7-A952-3818A73AEAEB}" srcId="{ABE87A6C-C6D1-4971-93EF-F2C7307C2AB9}" destId="{7047CD63-AA61-4DF2-8825-4AC2852A3553}" srcOrd="0" destOrd="0" parTransId="{210EF574-B992-410C-9DBE-7A025642C7F3}" sibTransId="{5C23E4F3-32BF-4D19-BF41-EF4138146C19}"/>
    <dgm:cxn modelId="{2C7332A2-3845-4934-97D4-F2ADDAC02DCA}" srcId="{0A7335ED-9BB4-4214-A419-4F591CD0A090}" destId="{40EC986A-0664-464B-8BE3-52CA239E9022}" srcOrd="2" destOrd="0" parTransId="{8C133493-445E-4D43-8FCF-96E24A28FBC4}" sibTransId="{3EEEA1F1-9FF5-4FA1-9089-8812B2D2916E}"/>
    <dgm:cxn modelId="{143B7A9B-6335-49ED-BED3-1E2D7C9BED06}" type="presParOf" srcId="{CA644256-2926-4078-B9E6-D799DE8FA2E4}" destId="{162A6E0A-EF39-4B5F-951B-AC8683E47AE1}" srcOrd="0" destOrd="0" presId="urn:microsoft.com/office/officeart/2005/8/layout/StepDownProcess"/>
    <dgm:cxn modelId="{170D8277-B25E-4249-AC57-D8D9A65D19B4}" type="presParOf" srcId="{162A6E0A-EF39-4B5F-951B-AC8683E47AE1}" destId="{4E2E119A-E2A0-49ED-BCA2-CE926592C27F}" srcOrd="0" destOrd="0" presId="urn:microsoft.com/office/officeart/2005/8/layout/StepDownProcess"/>
    <dgm:cxn modelId="{8D293FA5-2734-4F73-9A9A-CD811D2D2974}" type="presParOf" srcId="{162A6E0A-EF39-4B5F-951B-AC8683E47AE1}" destId="{603E284F-C440-4765-9611-648EC4885B81}" srcOrd="1" destOrd="0" presId="urn:microsoft.com/office/officeart/2005/8/layout/StepDownProcess"/>
    <dgm:cxn modelId="{5C102BA3-06EF-4FF0-AD3E-CE2867967299}" type="presParOf" srcId="{162A6E0A-EF39-4B5F-951B-AC8683E47AE1}" destId="{E3E26776-28DB-4E91-98E4-9B9B40E9D202}" srcOrd="2" destOrd="0" presId="urn:microsoft.com/office/officeart/2005/8/layout/StepDownProcess"/>
    <dgm:cxn modelId="{A7AB023E-0294-48F8-B3AB-C4E51823C345}" type="presParOf" srcId="{CA644256-2926-4078-B9E6-D799DE8FA2E4}" destId="{E57FEAD8-36BE-4031-94F9-CB05BB0EEAD8}" srcOrd="1" destOrd="0" presId="urn:microsoft.com/office/officeart/2005/8/layout/StepDownProcess"/>
    <dgm:cxn modelId="{B60F1798-7321-4648-8E7B-36A42B64B5B4}" type="presParOf" srcId="{CA644256-2926-4078-B9E6-D799DE8FA2E4}" destId="{BE8115E7-AA37-437A-9C45-9E9B8291D3B1}" srcOrd="2" destOrd="0" presId="urn:microsoft.com/office/officeart/2005/8/layout/StepDownProcess"/>
    <dgm:cxn modelId="{595AF8CC-0216-41F2-8086-5A8D65C3602F}" type="presParOf" srcId="{BE8115E7-AA37-437A-9C45-9E9B8291D3B1}" destId="{4605F1AF-7089-4266-8452-44F85E2E8A0A}" srcOrd="0" destOrd="0" presId="urn:microsoft.com/office/officeart/2005/8/layout/StepDownProcess"/>
    <dgm:cxn modelId="{DD89F317-52E4-4D1B-AEE7-F3547E6C8CAF}" type="presParOf" srcId="{BE8115E7-AA37-437A-9C45-9E9B8291D3B1}" destId="{9B770BCF-29AF-4BDD-B8DC-59854573F198}" srcOrd="1" destOrd="0" presId="urn:microsoft.com/office/officeart/2005/8/layout/StepDownProcess"/>
    <dgm:cxn modelId="{7BF89361-BD5B-4875-BF37-216733C3AB8E}" type="presParOf" srcId="{BE8115E7-AA37-437A-9C45-9E9B8291D3B1}" destId="{F45B6114-DF76-49A7-BC1B-0289B7E1464B}" srcOrd="2" destOrd="0" presId="urn:microsoft.com/office/officeart/2005/8/layout/StepDownProcess"/>
    <dgm:cxn modelId="{EC30A31B-BF8A-41C4-B5EA-53FAF1A09EC0}" type="presParOf" srcId="{CA644256-2926-4078-B9E6-D799DE8FA2E4}" destId="{37405340-844E-4820-92C4-C53E3444727D}" srcOrd="3" destOrd="0" presId="urn:microsoft.com/office/officeart/2005/8/layout/StepDownProcess"/>
    <dgm:cxn modelId="{43BF8494-48E3-4960-8035-C6415E073A60}" type="presParOf" srcId="{CA644256-2926-4078-B9E6-D799DE8FA2E4}" destId="{A463AD1D-7ED6-47DD-8DDD-1287B58E09A7}" srcOrd="4" destOrd="0" presId="urn:microsoft.com/office/officeart/2005/8/layout/StepDownProcess"/>
    <dgm:cxn modelId="{588FCF73-B794-4490-A26F-7E1BE471FEF6}" type="presParOf" srcId="{A463AD1D-7ED6-47DD-8DDD-1287B58E09A7}" destId="{E8F6DE96-478F-4D1E-8802-A44812D51B01}" srcOrd="0" destOrd="0" presId="urn:microsoft.com/office/officeart/2005/8/layout/StepDownProcess"/>
    <dgm:cxn modelId="{E91148DA-9D9A-4062-A03E-DC5487EAC836}" type="presParOf" srcId="{A463AD1D-7ED6-47DD-8DDD-1287B58E09A7}" destId="{5E3C8C2D-898E-41A1-AB30-D64EB5F5E97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01EB2-FBC1-4D3F-84AB-1E6D47692552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9CB362-D6F2-4785-9293-AC6ABB6383D2}">
      <dgm:prSet phldrT="[Текст]" custT="1"/>
      <dgm:spPr/>
      <dgm:t>
        <a:bodyPr/>
        <a:lstStyle/>
        <a:p>
          <a:r>
            <a:rPr lang="kk-KZ" sz="1800" b="1" dirty="0">
              <a:latin typeface="Cambria" panose="02040503050406030204" pitchFamily="18" charset="0"/>
            </a:rPr>
            <a:t>Шеберлік сағаттар</a:t>
          </a:r>
          <a:endParaRPr lang="ru-RU" sz="1800" dirty="0"/>
        </a:p>
      </dgm:t>
    </dgm:pt>
    <dgm:pt modelId="{7B5A7F1C-B82F-43C2-AC89-DB88F0AF292C}" type="parTrans" cxnId="{6B73CC6A-9291-495F-B311-CC55F2E93B5B}">
      <dgm:prSet/>
      <dgm:spPr/>
      <dgm:t>
        <a:bodyPr/>
        <a:lstStyle/>
        <a:p>
          <a:endParaRPr lang="ru-RU"/>
        </a:p>
      </dgm:t>
    </dgm:pt>
    <dgm:pt modelId="{EC79EC32-E937-45D9-96B4-163D2A87D97A}" type="sibTrans" cxnId="{6B73CC6A-9291-495F-B311-CC55F2E93B5B}">
      <dgm:prSet/>
      <dgm:spPr/>
      <dgm:t>
        <a:bodyPr/>
        <a:lstStyle/>
        <a:p>
          <a:endParaRPr lang="ru-RU"/>
        </a:p>
      </dgm:t>
    </dgm:pt>
    <dgm:pt modelId="{EEA240EE-8695-4343-AEB3-A4C8335F1987}">
      <dgm:prSet phldrT="[Текст]" custT="1"/>
      <dgm:spPr/>
      <dgm:t>
        <a:bodyPr/>
        <a:lstStyle/>
        <a:p>
          <a:r>
            <a:rPr lang="kk-KZ" sz="1800" b="1" dirty="0">
              <a:latin typeface="Cambria" panose="02040503050406030204" pitchFamily="18" charset="0"/>
            </a:rPr>
            <a:t>Викториналық</a:t>
          </a:r>
          <a:r>
            <a:rPr lang="kk-KZ" sz="1800" b="1" baseline="0" dirty="0">
              <a:latin typeface="Cambria" panose="02040503050406030204" pitchFamily="18" charset="0"/>
            </a:rPr>
            <a:t> сұрақтар</a:t>
          </a:r>
          <a:endParaRPr lang="ru-RU" sz="1800" dirty="0"/>
        </a:p>
      </dgm:t>
    </dgm:pt>
    <dgm:pt modelId="{30DF9E17-06F1-419C-8575-BE71A4D5500B}" type="parTrans" cxnId="{39DBF8BB-F7AD-46B9-8A53-84FC6B2AF826}">
      <dgm:prSet/>
      <dgm:spPr/>
      <dgm:t>
        <a:bodyPr/>
        <a:lstStyle/>
        <a:p>
          <a:endParaRPr lang="ru-RU"/>
        </a:p>
      </dgm:t>
    </dgm:pt>
    <dgm:pt modelId="{6FD9A907-B839-4024-A19C-8F34902E8802}" type="sibTrans" cxnId="{39DBF8BB-F7AD-46B9-8A53-84FC6B2AF826}">
      <dgm:prSet/>
      <dgm:spPr/>
      <dgm:t>
        <a:bodyPr/>
        <a:lstStyle/>
        <a:p>
          <a:endParaRPr lang="ru-RU"/>
        </a:p>
      </dgm:t>
    </dgm:pt>
    <dgm:pt modelId="{6D03F243-1EAE-41D4-90AE-AF15A2651FD1}">
      <dgm:prSet phldrT="[Текст]"/>
      <dgm:spPr/>
      <dgm:t>
        <a:bodyPr/>
        <a:lstStyle/>
        <a:p>
          <a:r>
            <a:rPr lang="kk-KZ" b="1" dirty="0">
              <a:latin typeface="Cambria" panose="02040503050406030204" pitchFamily="18" charset="0"/>
            </a:rPr>
            <a:t>Кезекті отырыстар</a:t>
          </a:r>
          <a:endParaRPr lang="ru-RU" dirty="0"/>
        </a:p>
      </dgm:t>
    </dgm:pt>
    <dgm:pt modelId="{2F2F355C-E5E1-4CAF-A397-D7D2DAD4CA5F}" type="parTrans" cxnId="{770ED839-46EA-4F88-B3D5-6B73D939B0DD}">
      <dgm:prSet/>
      <dgm:spPr/>
      <dgm:t>
        <a:bodyPr/>
        <a:lstStyle/>
        <a:p>
          <a:endParaRPr lang="ru-RU"/>
        </a:p>
      </dgm:t>
    </dgm:pt>
    <dgm:pt modelId="{A6412854-CA78-44D8-B361-4D05D376E7FC}" type="sibTrans" cxnId="{770ED839-46EA-4F88-B3D5-6B73D939B0DD}">
      <dgm:prSet/>
      <dgm:spPr/>
      <dgm:t>
        <a:bodyPr/>
        <a:lstStyle/>
        <a:p>
          <a:endParaRPr lang="ru-RU"/>
        </a:p>
      </dgm:t>
    </dgm:pt>
    <dgm:pt modelId="{66D41495-8DE0-44CA-B93C-9952F075157A}">
      <dgm:prSet phldrT="[Текст]"/>
      <dgm:spPr/>
      <dgm:t>
        <a:bodyPr/>
        <a:lstStyle/>
        <a:p>
          <a:r>
            <a:rPr lang="kk-KZ" b="1" dirty="0">
              <a:latin typeface="Cambria" panose="02040503050406030204" pitchFamily="18" charset="0"/>
            </a:rPr>
            <a:t>Уики бәйгелері, сайыстары</a:t>
          </a:r>
          <a:endParaRPr lang="ru-RU" dirty="0"/>
        </a:p>
      </dgm:t>
    </dgm:pt>
    <dgm:pt modelId="{2CB6B8BA-F154-4C22-8E20-3FF75994A5B5}" type="parTrans" cxnId="{E229ADFA-125B-404B-A2BD-F6B1F2FA8609}">
      <dgm:prSet/>
      <dgm:spPr/>
      <dgm:t>
        <a:bodyPr/>
        <a:lstStyle/>
        <a:p>
          <a:endParaRPr lang="ru-RU"/>
        </a:p>
      </dgm:t>
    </dgm:pt>
    <dgm:pt modelId="{A480BD4B-7A44-448E-8677-0A2E13C28729}" type="sibTrans" cxnId="{E229ADFA-125B-404B-A2BD-F6B1F2FA8609}">
      <dgm:prSet/>
      <dgm:spPr/>
      <dgm:t>
        <a:bodyPr/>
        <a:lstStyle/>
        <a:p>
          <a:endParaRPr lang="ru-RU"/>
        </a:p>
      </dgm:t>
    </dgm:pt>
    <dgm:pt modelId="{4913DA77-4211-4D34-8012-B0DCA8E138AE}">
      <dgm:prSet phldrT="[Текст]" custT="1"/>
      <dgm:spPr/>
      <dgm:t>
        <a:bodyPr/>
        <a:lstStyle/>
        <a:p>
          <a:r>
            <a:rPr lang="kk-KZ" sz="1800" b="1" dirty="0">
              <a:latin typeface="Cambria" panose="02040503050406030204" pitchFamily="18" charset="0"/>
            </a:rPr>
            <a:t>Тәжірибені тарату акциялары</a:t>
          </a:r>
          <a:endParaRPr lang="ru-RU" sz="1800" dirty="0"/>
        </a:p>
      </dgm:t>
    </dgm:pt>
    <dgm:pt modelId="{3C4ECE8C-B1D7-48DF-BFE8-22673856E8B1}" type="parTrans" cxnId="{7DAD4A42-2461-4E8F-B523-D400700C33B6}">
      <dgm:prSet/>
      <dgm:spPr/>
      <dgm:t>
        <a:bodyPr/>
        <a:lstStyle/>
        <a:p>
          <a:endParaRPr lang="ru-RU"/>
        </a:p>
      </dgm:t>
    </dgm:pt>
    <dgm:pt modelId="{3786810A-2FC5-48D9-A40B-BE39D1ED2BC6}" type="sibTrans" cxnId="{7DAD4A42-2461-4E8F-B523-D400700C33B6}">
      <dgm:prSet/>
      <dgm:spPr/>
      <dgm:t>
        <a:bodyPr/>
        <a:lstStyle/>
        <a:p>
          <a:endParaRPr lang="ru-RU"/>
        </a:p>
      </dgm:t>
    </dgm:pt>
    <dgm:pt modelId="{D680DF5D-5985-4507-AD32-CC92A44E49FD}" type="pres">
      <dgm:prSet presAssocID="{15601EB2-FBC1-4D3F-84AB-1E6D4769255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00F025-916F-4ED3-AE05-AC7735C2774B}" type="pres">
      <dgm:prSet presAssocID="{C89CB362-D6F2-4785-9293-AC6ABB6383D2}" presName="dummy" presStyleCnt="0"/>
      <dgm:spPr/>
    </dgm:pt>
    <dgm:pt modelId="{8C6D431F-34B4-4009-9854-77ED6A1E51C9}" type="pres">
      <dgm:prSet presAssocID="{C89CB362-D6F2-4785-9293-AC6ABB6383D2}" presName="node" presStyleLbl="revTx" presStyleIdx="0" presStyleCnt="5" custRadScaleRad="98684" custRadScaleInc="26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1A48A-B235-4F87-93E7-2B743E33482C}" type="pres">
      <dgm:prSet presAssocID="{EC79EC32-E937-45D9-96B4-163D2A87D97A}" presName="sibTrans" presStyleLbl="node1" presStyleIdx="0" presStyleCnt="5"/>
      <dgm:spPr/>
      <dgm:t>
        <a:bodyPr/>
        <a:lstStyle/>
        <a:p>
          <a:endParaRPr lang="ru-RU"/>
        </a:p>
      </dgm:t>
    </dgm:pt>
    <dgm:pt modelId="{AD0A0D61-932E-4817-8810-3F16AC7BD2D2}" type="pres">
      <dgm:prSet presAssocID="{EEA240EE-8695-4343-AEB3-A4C8335F1987}" presName="dummy" presStyleCnt="0"/>
      <dgm:spPr/>
    </dgm:pt>
    <dgm:pt modelId="{763DA44D-B4DE-4C9B-BBFB-AA113AA7A2A6}" type="pres">
      <dgm:prSet presAssocID="{EEA240EE-8695-4343-AEB3-A4C8335F1987}" presName="node" presStyleLbl="revTx" presStyleIdx="1" presStyleCnt="5" custScaleX="131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EDACCE-3017-4E9E-AD4E-6EF4ED864513}" type="pres">
      <dgm:prSet presAssocID="{6FD9A907-B839-4024-A19C-8F34902E8802}" presName="sibTrans" presStyleLbl="node1" presStyleIdx="1" presStyleCnt="5"/>
      <dgm:spPr/>
      <dgm:t>
        <a:bodyPr/>
        <a:lstStyle/>
        <a:p>
          <a:endParaRPr lang="ru-RU"/>
        </a:p>
      </dgm:t>
    </dgm:pt>
    <dgm:pt modelId="{B010681A-20A9-42BD-999D-67A2860A8B73}" type="pres">
      <dgm:prSet presAssocID="{6D03F243-1EAE-41D4-90AE-AF15A2651FD1}" presName="dummy" presStyleCnt="0"/>
      <dgm:spPr/>
    </dgm:pt>
    <dgm:pt modelId="{E59F83DE-2CDE-4044-8BFF-3E9FEFEBC570}" type="pres">
      <dgm:prSet presAssocID="{6D03F243-1EAE-41D4-90AE-AF15A2651FD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DD229-B0B7-4D40-AD86-9D074142FC62}" type="pres">
      <dgm:prSet presAssocID="{A6412854-CA78-44D8-B361-4D05D376E7FC}" presName="sibTrans" presStyleLbl="node1" presStyleIdx="2" presStyleCnt="5"/>
      <dgm:spPr/>
      <dgm:t>
        <a:bodyPr/>
        <a:lstStyle/>
        <a:p>
          <a:endParaRPr lang="ru-RU"/>
        </a:p>
      </dgm:t>
    </dgm:pt>
    <dgm:pt modelId="{4F92CD00-DA9B-4453-8D3E-1451F0D3032B}" type="pres">
      <dgm:prSet presAssocID="{66D41495-8DE0-44CA-B93C-9952F075157A}" presName="dummy" presStyleCnt="0"/>
      <dgm:spPr/>
    </dgm:pt>
    <dgm:pt modelId="{5078DEDC-F3DF-4201-BCED-65C2F2F9BDF7}" type="pres">
      <dgm:prSet presAssocID="{66D41495-8DE0-44CA-B93C-9952F075157A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01033-AEEC-4171-8123-29D254081F0F}" type="pres">
      <dgm:prSet presAssocID="{A480BD4B-7A44-448E-8677-0A2E13C28729}" presName="sibTrans" presStyleLbl="node1" presStyleIdx="3" presStyleCnt="5"/>
      <dgm:spPr/>
      <dgm:t>
        <a:bodyPr/>
        <a:lstStyle/>
        <a:p>
          <a:endParaRPr lang="ru-RU"/>
        </a:p>
      </dgm:t>
    </dgm:pt>
    <dgm:pt modelId="{6973CE3C-4719-417B-8DFB-5357EA7614D5}" type="pres">
      <dgm:prSet presAssocID="{4913DA77-4211-4D34-8012-B0DCA8E138AE}" presName="dummy" presStyleCnt="0"/>
      <dgm:spPr/>
    </dgm:pt>
    <dgm:pt modelId="{CFF3B10A-9B17-41C7-909A-9C81EA6C82E1}" type="pres">
      <dgm:prSet presAssocID="{4913DA77-4211-4D34-8012-B0DCA8E138AE}" presName="node" presStyleLbl="revTx" presStyleIdx="4" presStyleCnt="5" custRadScaleRad="96971" custRadScaleInc="-9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ADDE3-764C-4B65-B7FE-46CB8771647D}" type="pres">
      <dgm:prSet presAssocID="{3786810A-2FC5-48D9-A40B-BE39D1ED2BC6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E4BF4047-0E3F-4F30-8B94-464B3F16FC1C}" type="presOf" srcId="{6FD9A907-B839-4024-A19C-8F34902E8802}" destId="{7AEDACCE-3017-4E9E-AD4E-6EF4ED864513}" srcOrd="0" destOrd="0" presId="urn:microsoft.com/office/officeart/2005/8/layout/cycle1"/>
    <dgm:cxn modelId="{A0FA8E5C-9524-42BD-86B9-EB4C53468F49}" type="presOf" srcId="{A6412854-CA78-44D8-B361-4D05D376E7FC}" destId="{9A7DD229-B0B7-4D40-AD86-9D074142FC62}" srcOrd="0" destOrd="0" presId="urn:microsoft.com/office/officeart/2005/8/layout/cycle1"/>
    <dgm:cxn modelId="{AAAE8A54-8AED-47F4-8AF8-DB673F269462}" type="presOf" srcId="{EEA240EE-8695-4343-AEB3-A4C8335F1987}" destId="{763DA44D-B4DE-4C9B-BBFB-AA113AA7A2A6}" srcOrd="0" destOrd="0" presId="urn:microsoft.com/office/officeart/2005/8/layout/cycle1"/>
    <dgm:cxn modelId="{B290FE20-B73F-447E-84B3-FA95D177246F}" type="presOf" srcId="{3786810A-2FC5-48D9-A40B-BE39D1ED2BC6}" destId="{E6DADDE3-764C-4B65-B7FE-46CB8771647D}" srcOrd="0" destOrd="0" presId="urn:microsoft.com/office/officeart/2005/8/layout/cycle1"/>
    <dgm:cxn modelId="{149684E2-7646-4942-B9D9-00ACEA2FFCEC}" type="presOf" srcId="{4913DA77-4211-4D34-8012-B0DCA8E138AE}" destId="{CFF3B10A-9B17-41C7-909A-9C81EA6C82E1}" srcOrd="0" destOrd="0" presId="urn:microsoft.com/office/officeart/2005/8/layout/cycle1"/>
    <dgm:cxn modelId="{770ED839-46EA-4F88-B3D5-6B73D939B0DD}" srcId="{15601EB2-FBC1-4D3F-84AB-1E6D47692552}" destId="{6D03F243-1EAE-41D4-90AE-AF15A2651FD1}" srcOrd="2" destOrd="0" parTransId="{2F2F355C-E5E1-4CAF-A397-D7D2DAD4CA5F}" sibTransId="{A6412854-CA78-44D8-B361-4D05D376E7FC}"/>
    <dgm:cxn modelId="{E229ADFA-125B-404B-A2BD-F6B1F2FA8609}" srcId="{15601EB2-FBC1-4D3F-84AB-1E6D47692552}" destId="{66D41495-8DE0-44CA-B93C-9952F075157A}" srcOrd="3" destOrd="0" parTransId="{2CB6B8BA-F154-4C22-8E20-3FF75994A5B5}" sibTransId="{A480BD4B-7A44-448E-8677-0A2E13C28729}"/>
    <dgm:cxn modelId="{39DBF8BB-F7AD-46B9-8A53-84FC6B2AF826}" srcId="{15601EB2-FBC1-4D3F-84AB-1E6D47692552}" destId="{EEA240EE-8695-4343-AEB3-A4C8335F1987}" srcOrd="1" destOrd="0" parTransId="{30DF9E17-06F1-419C-8575-BE71A4D5500B}" sibTransId="{6FD9A907-B839-4024-A19C-8F34902E8802}"/>
    <dgm:cxn modelId="{CA99E5C7-D6CC-4EA7-844A-34ED56B93F2A}" type="presOf" srcId="{6D03F243-1EAE-41D4-90AE-AF15A2651FD1}" destId="{E59F83DE-2CDE-4044-8BFF-3E9FEFEBC570}" srcOrd="0" destOrd="0" presId="urn:microsoft.com/office/officeart/2005/8/layout/cycle1"/>
    <dgm:cxn modelId="{7B8DC1EC-9CFD-4366-85B9-9B26B2A384BA}" type="presOf" srcId="{66D41495-8DE0-44CA-B93C-9952F075157A}" destId="{5078DEDC-F3DF-4201-BCED-65C2F2F9BDF7}" srcOrd="0" destOrd="0" presId="urn:microsoft.com/office/officeart/2005/8/layout/cycle1"/>
    <dgm:cxn modelId="{6B73CC6A-9291-495F-B311-CC55F2E93B5B}" srcId="{15601EB2-FBC1-4D3F-84AB-1E6D47692552}" destId="{C89CB362-D6F2-4785-9293-AC6ABB6383D2}" srcOrd="0" destOrd="0" parTransId="{7B5A7F1C-B82F-43C2-AC89-DB88F0AF292C}" sibTransId="{EC79EC32-E937-45D9-96B4-163D2A87D97A}"/>
    <dgm:cxn modelId="{F218CC85-6A10-4964-9532-AF20486EC0E9}" type="presOf" srcId="{C89CB362-D6F2-4785-9293-AC6ABB6383D2}" destId="{8C6D431F-34B4-4009-9854-77ED6A1E51C9}" srcOrd="0" destOrd="0" presId="urn:microsoft.com/office/officeart/2005/8/layout/cycle1"/>
    <dgm:cxn modelId="{6FEC41EE-C5E0-4A6A-9DBA-4E15749BEB41}" type="presOf" srcId="{EC79EC32-E937-45D9-96B4-163D2A87D97A}" destId="{3C61A48A-B235-4F87-93E7-2B743E33482C}" srcOrd="0" destOrd="0" presId="urn:microsoft.com/office/officeart/2005/8/layout/cycle1"/>
    <dgm:cxn modelId="{F717CB31-A166-4D00-86DC-36AFAA5E1F7B}" type="presOf" srcId="{A480BD4B-7A44-448E-8677-0A2E13C28729}" destId="{2CB01033-AEEC-4171-8123-29D254081F0F}" srcOrd="0" destOrd="0" presId="urn:microsoft.com/office/officeart/2005/8/layout/cycle1"/>
    <dgm:cxn modelId="{7DAD4A42-2461-4E8F-B523-D400700C33B6}" srcId="{15601EB2-FBC1-4D3F-84AB-1E6D47692552}" destId="{4913DA77-4211-4D34-8012-B0DCA8E138AE}" srcOrd="4" destOrd="0" parTransId="{3C4ECE8C-B1D7-48DF-BFE8-22673856E8B1}" sibTransId="{3786810A-2FC5-48D9-A40B-BE39D1ED2BC6}"/>
    <dgm:cxn modelId="{8CD8F767-7CDB-4392-A798-6DF3B5241146}" type="presOf" srcId="{15601EB2-FBC1-4D3F-84AB-1E6D47692552}" destId="{D680DF5D-5985-4507-AD32-CC92A44E49FD}" srcOrd="0" destOrd="0" presId="urn:microsoft.com/office/officeart/2005/8/layout/cycle1"/>
    <dgm:cxn modelId="{687A1E41-2BBB-4969-BF99-EC344496A643}" type="presParOf" srcId="{D680DF5D-5985-4507-AD32-CC92A44E49FD}" destId="{7F00F025-916F-4ED3-AE05-AC7735C2774B}" srcOrd="0" destOrd="0" presId="urn:microsoft.com/office/officeart/2005/8/layout/cycle1"/>
    <dgm:cxn modelId="{65BB8D41-EA46-415D-BBB9-EB7D564D6D0B}" type="presParOf" srcId="{D680DF5D-5985-4507-AD32-CC92A44E49FD}" destId="{8C6D431F-34B4-4009-9854-77ED6A1E51C9}" srcOrd="1" destOrd="0" presId="urn:microsoft.com/office/officeart/2005/8/layout/cycle1"/>
    <dgm:cxn modelId="{CF327920-80F0-4025-AF72-2FB862AA4073}" type="presParOf" srcId="{D680DF5D-5985-4507-AD32-CC92A44E49FD}" destId="{3C61A48A-B235-4F87-93E7-2B743E33482C}" srcOrd="2" destOrd="0" presId="urn:microsoft.com/office/officeart/2005/8/layout/cycle1"/>
    <dgm:cxn modelId="{580EA753-DC74-49B8-A54D-AC60D67D8F7A}" type="presParOf" srcId="{D680DF5D-5985-4507-AD32-CC92A44E49FD}" destId="{AD0A0D61-932E-4817-8810-3F16AC7BD2D2}" srcOrd="3" destOrd="0" presId="urn:microsoft.com/office/officeart/2005/8/layout/cycle1"/>
    <dgm:cxn modelId="{1D2929DE-6AE1-414E-B1C9-FCBB5ED76A00}" type="presParOf" srcId="{D680DF5D-5985-4507-AD32-CC92A44E49FD}" destId="{763DA44D-B4DE-4C9B-BBFB-AA113AA7A2A6}" srcOrd="4" destOrd="0" presId="urn:microsoft.com/office/officeart/2005/8/layout/cycle1"/>
    <dgm:cxn modelId="{CF7C31AC-41A2-4245-AC89-23BFE9DAE117}" type="presParOf" srcId="{D680DF5D-5985-4507-AD32-CC92A44E49FD}" destId="{7AEDACCE-3017-4E9E-AD4E-6EF4ED864513}" srcOrd="5" destOrd="0" presId="urn:microsoft.com/office/officeart/2005/8/layout/cycle1"/>
    <dgm:cxn modelId="{F75262DC-957F-4865-AA4B-AA60AA2084A2}" type="presParOf" srcId="{D680DF5D-5985-4507-AD32-CC92A44E49FD}" destId="{B010681A-20A9-42BD-999D-67A2860A8B73}" srcOrd="6" destOrd="0" presId="urn:microsoft.com/office/officeart/2005/8/layout/cycle1"/>
    <dgm:cxn modelId="{014EC1DE-A8B3-4198-B40A-F7B25D2CE66C}" type="presParOf" srcId="{D680DF5D-5985-4507-AD32-CC92A44E49FD}" destId="{E59F83DE-2CDE-4044-8BFF-3E9FEFEBC570}" srcOrd="7" destOrd="0" presId="urn:microsoft.com/office/officeart/2005/8/layout/cycle1"/>
    <dgm:cxn modelId="{96483756-1E99-4C0A-BB86-D77E74D9548F}" type="presParOf" srcId="{D680DF5D-5985-4507-AD32-CC92A44E49FD}" destId="{9A7DD229-B0B7-4D40-AD86-9D074142FC62}" srcOrd="8" destOrd="0" presId="urn:microsoft.com/office/officeart/2005/8/layout/cycle1"/>
    <dgm:cxn modelId="{CED57DDC-9C33-4702-84AB-D7AB9061E0A3}" type="presParOf" srcId="{D680DF5D-5985-4507-AD32-CC92A44E49FD}" destId="{4F92CD00-DA9B-4453-8D3E-1451F0D3032B}" srcOrd="9" destOrd="0" presId="urn:microsoft.com/office/officeart/2005/8/layout/cycle1"/>
    <dgm:cxn modelId="{4375E9AC-0774-4C3B-BD0E-04398884C975}" type="presParOf" srcId="{D680DF5D-5985-4507-AD32-CC92A44E49FD}" destId="{5078DEDC-F3DF-4201-BCED-65C2F2F9BDF7}" srcOrd="10" destOrd="0" presId="urn:microsoft.com/office/officeart/2005/8/layout/cycle1"/>
    <dgm:cxn modelId="{D596466C-A29F-431E-B733-67AA731B1AAC}" type="presParOf" srcId="{D680DF5D-5985-4507-AD32-CC92A44E49FD}" destId="{2CB01033-AEEC-4171-8123-29D254081F0F}" srcOrd="11" destOrd="0" presId="urn:microsoft.com/office/officeart/2005/8/layout/cycle1"/>
    <dgm:cxn modelId="{369C62A6-6E81-4F12-8F41-B44E37AF6536}" type="presParOf" srcId="{D680DF5D-5985-4507-AD32-CC92A44E49FD}" destId="{6973CE3C-4719-417B-8DFB-5357EA7614D5}" srcOrd="12" destOrd="0" presId="urn:microsoft.com/office/officeart/2005/8/layout/cycle1"/>
    <dgm:cxn modelId="{0003113F-C664-4BDA-A63E-AA4C1B1A156C}" type="presParOf" srcId="{D680DF5D-5985-4507-AD32-CC92A44E49FD}" destId="{CFF3B10A-9B17-41C7-909A-9C81EA6C82E1}" srcOrd="13" destOrd="0" presId="urn:microsoft.com/office/officeart/2005/8/layout/cycle1"/>
    <dgm:cxn modelId="{F7234AEC-B2CD-49E5-923F-2B0D03CC70FD}" type="presParOf" srcId="{D680DF5D-5985-4507-AD32-CC92A44E49FD}" destId="{E6DADDE3-764C-4B65-B7FE-46CB8771647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E119A-E2A0-49ED-BCA2-CE926592C27F}">
      <dsp:nvSpPr>
        <dsp:cNvPr id="0" name=""/>
        <dsp:cNvSpPr/>
      </dsp:nvSpPr>
      <dsp:spPr>
        <a:xfrm rot="5400000">
          <a:off x="735289" y="1237209"/>
          <a:ext cx="723744" cy="8239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E284F-C440-4765-9611-648EC4885B81}">
      <dsp:nvSpPr>
        <dsp:cNvPr id="0" name=""/>
        <dsp:cNvSpPr/>
      </dsp:nvSpPr>
      <dsp:spPr>
        <a:xfrm>
          <a:off x="284226" y="123399"/>
          <a:ext cx="1603703" cy="1076624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>
              <a:latin typeface="Cambria" panose="02040503050406030204" pitchFamily="18" charset="0"/>
            </a:rPr>
            <a:t>1</a:t>
          </a:r>
        </a:p>
      </dsp:txBody>
      <dsp:txXfrm>
        <a:off x="336792" y="175965"/>
        <a:ext cx="1498571" cy="971492"/>
      </dsp:txXfrm>
    </dsp:sp>
    <dsp:sp modelId="{E3E26776-28DB-4E91-98E4-9B9B40E9D202}">
      <dsp:nvSpPr>
        <dsp:cNvPr id="0" name=""/>
        <dsp:cNvSpPr/>
      </dsp:nvSpPr>
      <dsp:spPr>
        <a:xfrm>
          <a:off x="2398952" y="280098"/>
          <a:ext cx="5470775" cy="68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000" kern="1200" dirty="0">
              <a:latin typeface="Cambria" panose="02040503050406030204" pitchFamily="18" charset="0"/>
            </a:rPr>
            <a:t>«Уикипедияның қазақ тіліндегі мақала саны мен сапасын арттыру</a:t>
          </a:r>
          <a:endParaRPr lang="ru-RU" sz="2000" kern="1200" dirty="0">
            <a:latin typeface="Cambria" panose="02040503050406030204" pitchFamily="18" charset="0"/>
          </a:endParaRPr>
        </a:p>
      </dsp:txBody>
      <dsp:txXfrm>
        <a:off x="2398952" y="280098"/>
        <a:ext cx="5470775" cy="689280"/>
      </dsp:txXfrm>
    </dsp:sp>
    <dsp:sp modelId="{4605F1AF-7089-4266-8452-44F85E2E8A0A}">
      <dsp:nvSpPr>
        <dsp:cNvPr id="0" name=""/>
        <dsp:cNvSpPr/>
      </dsp:nvSpPr>
      <dsp:spPr>
        <a:xfrm rot="5400000">
          <a:off x="1779151" y="2697823"/>
          <a:ext cx="723744" cy="8239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70BCF-29AF-4BDD-B8DC-59854573F198}">
      <dsp:nvSpPr>
        <dsp:cNvPr id="0" name=""/>
        <dsp:cNvSpPr/>
      </dsp:nvSpPr>
      <dsp:spPr>
        <a:xfrm>
          <a:off x="1455542" y="1464540"/>
          <a:ext cx="1407242" cy="1211207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>
              <a:latin typeface="Cambria" panose="02040503050406030204" pitchFamily="18" charset="0"/>
            </a:rPr>
            <a:t>2</a:t>
          </a:r>
        </a:p>
      </dsp:txBody>
      <dsp:txXfrm>
        <a:off x="1514679" y="1523677"/>
        <a:ext cx="1288968" cy="1092933"/>
      </dsp:txXfrm>
    </dsp:sp>
    <dsp:sp modelId="{F45B6114-DF76-49A7-BC1B-0289B7E1464B}">
      <dsp:nvSpPr>
        <dsp:cNvPr id="0" name=""/>
        <dsp:cNvSpPr/>
      </dsp:nvSpPr>
      <dsp:spPr>
        <a:xfrm>
          <a:off x="3015915" y="1788221"/>
          <a:ext cx="5468312" cy="68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000" kern="1200" dirty="0">
              <a:latin typeface="Cambria" panose="02040503050406030204" pitchFamily="18" charset="0"/>
            </a:rPr>
            <a:t>Энциклопедияның талаптарына сәйкес мақаланы жүктеу, өңдеу, толықтыру</a:t>
          </a:r>
          <a:endParaRPr lang="ru-RU" sz="2000" kern="1200" dirty="0">
            <a:latin typeface="Cambria" panose="02040503050406030204" pitchFamily="18" charset="0"/>
          </a:endParaRPr>
        </a:p>
      </dsp:txBody>
      <dsp:txXfrm>
        <a:off x="3015915" y="1788221"/>
        <a:ext cx="5468312" cy="689280"/>
      </dsp:txXfrm>
    </dsp:sp>
    <dsp:sp modelId="{E8F6DE96-478F-4D1E-8802-A44812D51B01}">
      <dsp:nvSpPr>
        <dsp:cNvPr id="0" name=""/>
        <dsp:cNvSpPr/>
      </dsp:nvSpPr>
      <dsp:spPr>
        <a:xfrm>
          <a:off x="2516476" y="2976709"/>
          <a:ext cx="1454624" cy="1127008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>
              <a:latin typeface="Cambria" panose="02040503050406030204" pitchFamily="18" charset="0"/>
            </a:rPr>
            <a:t>3</a:t>
          </a:r>
        </a:p>
      </dsp:txBody>
      <dsp:txXfrm>
        <a:off x="2571502" y="3031735"/>
        <a:ext cx="1344572" cy="1016956"/>
      </dsp:txXfrm>
    </dsp:sp>
    <dsp:sp modelId="{5E3C8C2D-898E-41A1-AB30-D64EB5F5E97C}">
      <dsp:nvSpPr>
        <dsp:cNvPr id="0" name=""/>
        <dsp:cNvSpPr/>
      </dsp:nvSpPr>
      <dsp:spPr>
        <a:xfrm>
          <a:off x="4100652" y="3120725"/>
          <a:ext cx="4111548" cy="68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000" kern="1200" dirty="0">
              <a:latin typeface="Cambria" panose="02040503050406030204" pitchFamily="18" charset="0"/>
            </a:rPr>
            <a:t>Ана тіліне деген патриоттық сезімді арттыру</a:t>
          </a:r>
          <a:endParaRPr lang="ru-RU" sz="2000" kern="1200" dirty="0">
            <a:latin typeface="Cambria" panose="02040503050406030204" pitchFamily="18" charset="0"/>
          </a:endParaRPr>
        </a:p>
      </dsp:txBody>
      <dsp:txXfrm>
        <a:off x="4100652" y="3120725"/>
        <a:ext cx="4111548" cy="689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6D431F-34B4-4009-9854-77ED6A1E51C9}">
      <dsp:nvSpPr>
        <dsp:cNvPr id="0" name=""/>
        <dsp:cNvSpPr/>
      </dsp:nvSpPr>
      <dsp:spPr>
        <a:xfrm>
          <a:off x="5266159" y="211178"/>
          <a:ext cx="1312664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>
              <a:latin typeface="Cambria" panose="02040503050406030204" pitchFamily="18" charset="0"/>
            </a:rPr>
            <a:t>Шеберлік сағаттар</a:t>
          </a:r>
          <a:endParaRPr lang="ru-RU" sz="1800" kern="1200" dirty="0"/>
        </a:p>
      </dsp:txBody>
      <dsp:txXfrm>
        <a:off x="5266159" y="211178"/>
        <a:ext cx="1312664" cy="1312664"/>
      </dsp:txXfrm>
    </dsp:sp>
    <dsp:sp modelId="{3C61A48A-B235-4F87-93E7-2B743E33482C}">
      <dsp:nvSpPr>
        <dsp:cNvPr id="0" name=""/>
        <dsp:cNvSpPr/>
      </dsp:nvSpPr>
      <dsp:spPr>
        <a:xfrm>
          <a:off x="2002976" y="63502"/>
          <a:ext cx="4931333" cy="4931333"/>
        </a:xfrm>
        <a:prstGeom prst="circularArrow">
          <a:avLst>
            <a:gd name="adj1" fmla="val 5191"/>
            <a:gd name="adj2" fmla="val 335222"/>
            <a:gd name="adj3" fmla="val 21193764"/>
            <a:gd name="adj4" fmla="val 19959112"/>
            <a:gd name="adj5" fmla="val 6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DA44D-B4DE-4C9B-BBFB-AA113AA7A2A6}">
      <dsp:nvSpPr>
        <dsp:cNvPr id="0" name=""/>
        <dsp:cNvSpPr/>
      </dsp:nvSpPr>
      <dsp:spPr>
        <a:xfrm>
          <a:off x="5685728" y="2483967"/>
          <a:ext cx="1727597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>
              <a:latin typeface="Cambria" panose="02040503050406030204" pitchFamily="18" charset="0"/>
            </a:rPr>
            <a:t>Викториналық</a:t>
          </a:r>
          <a:r>
            <a:rPr lang="kk-KZ" sz="1800" b="1" kern="1200" baseline="0" dirty="0">
              <a:latin typeface="Cambria" panose="02040503050406030204" pitchFamily="18" charset="0"/>
            </a:rPr>
            <a:t> сұрақтар</a:t>
          </a:r>
          <a:endParaRPr lang="ru-RU" sz="1800" kern="1200" dirty="0"/>
        </a:p>
      </dsp:txBody>
      <dsp:txXfrm>
        <a:off x="5685728" y="2483967"/>
        <a:ext cx="1727597" cy="1312664"/>
      </dsp:txXfrm>
    </dsp:sp>
    <dsp:sp modelId="{7AEDACCE-3017-4E9E-AD4E-6EF4ED864513}">
      <dsp:nvSpPr>
        <dsp:cNvPr id="0" name=""/>
        <dsp:cNvSpPr/>
      </dsp:nvSpPr>
      <dsp:spPr>
        <a:xfrm>
          <a:off x="2002600" y="-1609"/>
          <a:ext cx="4931333" cy="4931333"/>
        </a:xfrm>
        <a:prstGeom prst="circularArrow">
          <a:avLst>
            <a:gd name="adj1" fmla="val 5191"/>
            <a:gd name="adj2" fmla="val 335222"/>
            <a:gd name="adj3" fmla="val 4017614"/>
            <a:gd name="adj4" fmla="val 2250755"/>
            <a:gd name="adj5" fmla="val 6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F83DE-2CDE-4044-8BFF-3E9FEFEBC570}">
      <dsp:nvSpPr>
        <dsp:cNvPr id="0" name=""/>
        <dsp:cNvSpPr/>
      </dsp:nvSpPr>
      <dsp:spPr>
        <a:xfrm>
          <a:off x="3811934" y="3996091"/>
          <a:ext cx="1312664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>
              <a:latin typeface="Cambria" panose="02040503050406030204" pitchFamily="18" charset="0"/>
            </a:rPr>
            <a:t>Кезекті отырыстар</a:t>
          </a:r>
          <a:endParaRPr lang="ru-RU" sz="1800" kern="1200" dirty="0"/>
        </a:p>
      </dsp:txBody>
      <dsp:txXfrm>
        <a:off x="3811934" y="3996091"/>
        <a:ext cx="1312664" cy="1312664"/>
      </dsp:txXfrm>
    </dsp:sp>
    <dsp:sp modelId="{9A7DD229-B0B7-4D40-AD86-9D074142FC62}">
      <dsp:nvSpPr>
        <dsp:cNvPr id="0" name=""/>
        <dsp:cNvSpPr/>
      </dsp:nvSpPr>
      <dsp:spPr>
        <a:xfrm>
          <a:off x="2002600" y="-1609"/>
          <a:ext cx="4931333" cy="4931333"/>
        </a:xfrm>
        <a:prstGeom prst="circularArrow">
          <a:avLst>
            <a:gd name="adj1" fmla="val 5191"/>
            <a:gd name="adj2" fmla="val 335222"/>
            <a:gd name="adj3" fmla="val 8214022"/>
            <a:gd name="adj4" fmla="val 6447163"/>
            <a:gd name="adj5" fmla="val 6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8DEDC-F3DF-4201-BCED-65C2F2F9BDF7}">
      <dsp:nvSpPr>
        <dsp:cNvPr id="0" name=""/>
        <dsp:cNvSpPr/>
      </dsp:nvSpPr>
      <dsp:spPr>
        <a:xfrm>
          <a:off x="1730674" y="2483967"/>
          <a:ext cx="1312664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>
              <a:latin typeface="Cambria" panose="02040503050406030204" pitchFamily="18" charset="0"/>
            </a:rPr>
            <a:t>Уики бәйгелері, сайыстары</a:t>
          </a:r>
          <a:endParaRPr lang="ru-RU" sz="1800" kern="1200" dirty="0"/>
        </a:p>
      </dsp:txBody>
      <dsp:txXfrm>
        <a:off x="1730674" y="2483967"/>
        <a:ext cx="1312664" cy="1312664"/>
      </dsp:txXfrm>
    </dsp:sp>
    <dsp:sp modelId="{2CB01033-AEEC-4171-8123-29D254081F0F}">
      <dsp:nvSpPr>
        <dsp:cNvPr id="0" name=""/>
        <dsp:cNvSpPr/>
      </dsp:nvSpPr>
      <dsp:spPr>
        <a:xfrm>
          <a:off x="1999513" y="136188"/>
          <a:ext cx="4931333" cy="4931333"/>
        </a:xfrm>
        <a:prstGeom prst="circularArrow">
          <a:avLst>
            <a:gd name="adj1" fmla="val 5191"/>
            <a:gd name="adj2" fmla="val 335222"/>
            <a:gd name="adj3" fmla="val 12362148"/>
            <a:gd name="adj4" fmla="val 10985282"/>
            <a:gd name="adj5" fmla="val 6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3B10A-9B17-41C7-909A-9C81EA6C82E1}">
      <dsp:nvSpPr>
        <dsp:cNvPr id="0" name=""/>
        <dsp:cNvSpPr/>
      </dsp:nvSpPr>
      <dsp:spPr>
        <a:xfrm>
          <a:off x="2497462" y="141775"/>
          <a:ext cx="1312664" cy="131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>
              <a:latin typeface="Cambria" panose="02040503050406030204" pitchFamily="18" charset="0"/>
            </a:rPr>
            <a:t>Тәжірибені тарату акциялары</a:t>
          </a:r>
          <a:endParaRPr lang="ru-RU" sz="1800" kern="1200" dirty="0"/>
        </a:p>
      </dsp:txBody>
      <dsp:txXfrm>
        <a:off x="2497462" y="141775"/>
        <a:ext cx="1312664" cy="1312664"/>
      </dsp:txXfrm>
    </dsp:sp>
    <dsp:sp modelId="{E6DADDE3-764C-4B65-B7FE-46CB8771647D}">
      <dsp:nvSpPr>
        <dsp:cNvPr id="0" name=""/>
        <dsp:cNvSpPr/>
      </dsp:nvSpPr>
      <dsp:spPr>
        <a:xfrm>
          <a:off x="2057339" y="49944"/>
          <a:ext cx="4931333" cy="4931333"/>
        </a:xfrm>
        <a:prstGeom prst="circularArrow">
          <a:avLst>
            <a:gd name="adj1" fmla="val 5191"/>
            <a:gd name="adj2" fmla="val 335222"/>
            <a:gd name="adj3" fmla="val 17055903"/>
            <a:gd name="adj4" fmla="val 15059307"/>
            <a:gd name="adj5" fmla="val 6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8A4DE421-4D31-46C6-ADC4-195B3EF12FA8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09016415-BF4B-4699-9E7E-E5B44A6948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3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6363D5-09EE-4E25-A2AF-C92F0682275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6363D5-09EE-4E25-A2AF-C92F0682275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6363D5-09EE-4E25-A2AF-C92F0682275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DB52792-EDE9-4DD0-A699-68FEBD27B7E2}" type="datetimeFigureOut">
              <a:rPr lang="ru-RU" smtClean="0"/>
              <a:pPr/>
              <a:t>16.01.2026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80BAEA1-37DD-4170-986B-71B92EFE5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k.wikipedia.org/wiki/%D2%9A%D0%B0%D0%B7%D0%B0%D2%9B%D1%81%D1%82%D0%B0%D0%BD" TargetMode="External"/><Relationship Id="rId3" Type="http://schemas.openxmlformats.org/officeDocument/2006/relationships/hyperlink" Target="https://kk.wikipedia.org/wiki/%D2%9A%D0%B0%D0%B7%D0%B0%D2%9B_%D0%9A%D0%B5%D2%A3%D0%B5%D1%81%D1%82%D1%96%D0%BA_%D0%A1%D0%BE%D1%86%D0%B8%D0%B0%D0%BB%D0%B8%D1%81%D1%82%D1%96%D0%BA_%D0%A0%D0%B5%D1%81%D0%BF%D1%83%D0%B1%D0%BB%D0%B8%D0%BA%D0%B0%D1%81%D1%8B" TargetMode="External"/><Relationship Id="rId7" Type="http://schemas.openxmlformats.org/officeDocument/2006/relationships/hyperlink" Target="https://kk.wikipedia.org/wiki/%D0%A0%D1%83%D1%81%D1%82%D0%B0%D0%BC_%D0%90%D0%BB%D0%B8#cite_note-1" TargetMode="External"/><Relationship Id="rId12" Type="http://schemas.openxmlformats.org/officeDocument/2006/relationships/hyperlink" Target="https://kk.wikipedia.org/wiki/%D0%92%D0%B0%D1%88%D0%B8%D0%BD%D0%B3%D1%82%D0%BE%D0%BD" TargetMode="External"/><Relationship Id="rId2" Type="http://schemas.openxmlformats.org/officeDocument/2006/relationships/hyperlink" Target="https://kk.wikipedia.org/wiki/%D0%A0%D1%83%D1%81%D1%82%D0%B0%D0%BC_%D0%90%D0%BB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%D2%9A%D0%B0%D1%80%D0%B0%D0%B1%D2%B1%D0%BB%D0%B0%D2%9B_(%D0%95%D1%81%D0%BA%D0%B5%D0%BB%D0%B4%D1%96_%D0%B0%D1%83%D0%B4%D0%B0%D0%BD%D1%8B)" TargetMode="External"/><Relationship Id="rId11" Type="http://schemas.openxmlformats.org/officeDocument/2006/relationships/hyperlink" Target="https://kk.wikipedia.org/wiki/%D0%90%D0%BC%D0%B5%D1%80%D0%B8%D0%BA%D0%B0_%D2%9A%D2%B1%D1%80%D0%B0%D0%BC%D0%B0_%D0%A8%D1%82%D0%B0%D1%82%D1%82%D0%B0%D1%80%D1%8B" TargetMode="External"/><Relationship Id="rId5" Type="http://schemas.openxmlformats.org/officeDocument/2006/relationships/hyperlink" Target="https://kk.wikipedia.org/wiki/%D0%95%D1%81%D0%BA%D0%B5%D0%BB%D0%B4%D1%96_%D0%B0%D1%83%D0%B4%D0%B0%D0%BD%D1%8B" TargetMode="External"/><Relationship Id="rId10" Type="http://schemas.openxmlformats.org/officeDocument/2006/relationships/hyperlink" Target="https://kk.wikipedia.org/wiki/%D0%90%D2%9A%D0%A8_%D0%9A%D0%BE%D0%BD%D0%B3%D1%80%D0%B5%D1%81%D1%81%D1%96" TargetMode="External"/><Relationship Id="rId4" Type="http://schemas.openxmlformats.org/officeDocument/2006/relationships/hyperlink" Target="https://kk.wikipedia.org/wiki/%D0%90%D0%BB%D0%BC%D0%B0%D1%82%D1%8B_%D0%BE%D0%B1%D0%BB%D1%8B%D1%81%D1%8B" TargetMode="External"/><Relationship Id="rId9" Type="http://schemas.openxmlformats.org/officeDocument/2006/relationships/hyperlink" Target="https://kk.wikipedia.org/wiki/%D0%96%D0%B5%D1%82%D1%96%D1%81%D1%83_%D0%BE%D0%B1%D0%BB%D1%8B%D1%81%D1%8B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kk.wikipedia.org/wiki/%D0%A3%D0%B8%D0%BA%D0%B8%D0%BF%D0%B5%D0%B4%D0%B8%D1%8F:%D0%9C%D0%B0%D2%A3%D1%8B%D0%B7%D0%B4%D1%8B%D0%BB%D1%8B%D2%9B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k.wikipedia.org/wiki/%D0%9C%D3%99%D1%81%D0%BA%D0%B5%D1%83_(%D1%84%D1%83%D1%82%D0%B1%D0%BE%D0%BB_%D0%BA%D0%BB%D1%83%D0%B1%D1%8B)" TargetMode="External"/><Relationship Id="rId3" Type="http://schemas.openxmlformats.org/officeDocument/2006/relationships/hyperlink" Target="https://kk.wikipedia.org/w/index.php?title=%D2%AE%D0%B9_%D0%BA%D2%AF%D0%B7%D0%B5%D1%82%D0%B5%D1%82%D1%96%D0%BD_%D0%B8%D1%82&amp;action=edit&amp;redlink=1" TargetMode="External"/><Relationship Id="rId7" Type="http://schemas.openxmlformats.org/officeDocument/2006/relationships/hyperlink" Target="https://kk.wikipedia.org/w/index.php?title=%D0%90%D0%B3%D0%BE%D0%BD%D0%B8%D1%8F_(%D1%84%D0%B8%D0%BB%D1%8C%D0%BC)&amp;action=edit&amp;redlink=1" TargetMode="External"/><Relationship Id="rId2" Type="http://schemas.openxmlformats.org/officeDocument/2006/relationships/hyperlink" Target="https://kk.wikipedia.org/w/index.php?title=%D0%91%D0%B5%D0%BA%D1%96%D0%BD%D1%96%D1%81_%D0%BC%D2%B1%D0%BD%D0%B0%D1%80%D0%B0%D1%81%D1%8B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k.wikipedia.org/wiki/%D0%93%D0%B0%D1%80%D1%80%D0%B8_%D0%9F%D0%BE%D1%82%D1%82%D0%B5%D1%80" TargetMode="External"/><Relationship Id="rId5" Type="http://schemas.openxmlformats.org/officeDocument/2006/relationships/hyperlink" Target="https://kk.wikipedia.org/wiki/%D0%9C%D0%B0%D1%80%D0%BA_%D0%A2%D0%B2%D0%B5%D0%BD" TargetMode="External"/><Relationship Id="rId4" Type="http://schemas.openxmlformats.org/officeDocument/2006/relationships/hyperlink" Target="https://kk.wikipedia.org/wiki/%D0%9C%D0%B8%D1%85%D0%B0%D0%B8%D0%BB_%D0%AE%D1%80%D1%8C%D0%B5%D0%B2%D0%B8%D1%87_%D0%9B%D0%B5%D1%80%D0%BC%D0%BE%D0%BD%D1%82%D0%BE%D0%B2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kk.wikipedia.org/wiki/%D0%90%D1%80%D0%BD%D0%B0%D0%B9%D1%8B:%D0%86%D0%B7%D0%B4%D0%B5%D1%83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k.wikipedia.org/wiki/%D0%A3%D0%B8%D0%BA%D0%B8%D0%BF%D0%B5%D0%B4%D0%B8%D1%8F:%D0%91%D0%B5%D0%B9%D1%82%D0%B0%D1%80%D0%B0%D0%BF_%D0%BA%D3%A9%D0%B7%D2%9B%D0%B0%D1%80%D0%B0%D1%81" TargetMode="External"/><Relationship Id="rId2" Type="http://schemas.openxmlformats.org/officeDocument/2006/relationships/hyperlink" Target="https://kk.wikipedia.org/wiki/%D0%A3%D0%B8%D0%BA%D0%B8%D0%BF%D0%B5%D0%B4%D0%B8%D1%8F:%D0%96%D0%B5%D0%B4%D0%B5%D0%BB_%D0%B6%D0%BE%D1%8E_%D1%81%D1%8B%D0%BD%D0%B1%D0%B0%D2%93%D0%B0%D0%BB%D0%B0%D1%80%D1%8B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k.wikipedia.org/wiki/%D0%A3%D0%B8%D0%BA%D0%B8%D0%BF%D0%B5%D0%B4%D0%B8%D1%8F:%D0%90%D0%B2%D1%82%D0%BE%D1%80%D0%BB%D1%8B%D2%9B_%D2%9B%D2%B1%D2%9B%D1%8B%D2%9B%D1%82%D0%B0%D1%8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k.wikipedia.org/wiki/%D0%A1%D0%B0%D0%BD%D0%B0%D1%82:%D0%A3%D0%B8%D0%BA%D0%B8%D0%BF%D0%B5%D0%B4%D0%B8%D1%8F:%D0%95%D1%80%D0%B5%D0%B6%D0%B5%D0%BB%D0%B5%D1%80_%D0%BC%D0%B5%D0%BD_%D0%BD%D2%B1%D1%81%D2%9B%D0%B0%D1%83%D0%BB%D0%B0%D1%80" TargetMode="External"/><Relationship Id="rId2" Type="http://schemas.openxmlformats.org/officeDocument/2006/relationships/hyperlink" Target="https://kk.wikipedia.org/wiki/%D0%A3%D0%B8%D0%BA%D0%B8%D0%BF%D0%B5%D0%B4%D0%B8%D1%8F:%D0%95%D1%80%D0%B5%D0%B6%D0%B5%D0%BB%D0%B5%D1%80_%D0%BC%D0%B5%D0%BD_%D0%BD%D2%B1%D1%81%D2%9B%D0%B0%D1%83%D0%BB%D0%B0%D1%80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Улпан\Desktop\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1694" y="1412776"/>
            <a:ext cx="1962678" cy="526129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346670" y="116811"/>
            <a:ext cx="735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Талдықорған қаласындағы жаратылыстану-математика бағытындағы </a:t>
            </a:r>
          </a:p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 Зияткерлік мектебі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1694" y="116812"/>
            <a:ext cx="1962678" cy="1295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09" y="1419882"/>
            <a:ext cx="3408100" cy="5254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3706" y="3172691"/>
            <a:ext cx="1451556" cy="1453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1282" y="5805264"/>
            <a:ext cx="54330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мен әдебиет пәні мұғалімі: Қамбарова Құралай Сыдықбекқызы</a:t>
            </a:r>
          </a:p>
          <a:p>
            <a:r>
              <a:rPr lang="kk-KZ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Уикипедия клубының президенті: 11-сынып оқушысы Шамши Аян</a:t>
            </a:r>
          </a:p>
          <a:p>
            <a:r>
              <a:rPr lang="kk-KZ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Уикипедия клубының мүшесі: 11-сынып оқушысы Болатхан Ақберен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2576" y="-107046"/>
            <a:ext cx="2999492" cy="2274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0830" y="2083786"/>
            <a:ext cx="2702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>
                <a:solidFill>
                  <a:srgbClr val="92D050"/>
                </a:solidFill>
              </a:rPr>
              <a:t>Уикипедияны </a:t>
            </a:r>
          </a:p>
          <a:p>
            <a:pPr algn="ctr"/>
            <a:r>
              <a:rPr lang="kk-KZ" sz="2800" dirty="0">
                <a:solidFill>
                  <a:srgbClr val="92D050"/>
                </a:solidFill>
              </a:rPr>
              <a:t>қазақ тіліндегі </a:t>
            </a:r>
          </a:p>
          <a:p>
            <a:pPr algn="ctr"/>
            <a:r>
              <a:rPr lang="kk-KZ" sz="2800" dirty="0">
                <a:solidFill>
                  <a:srgbClr val="92D050"/>
                </a:solidFill>
              </a:rPr>
              <a:t>мәліметтермен </a:t>
            </a:r>
          </a:p>
          <a:p>
            <a:pPr algn="ctr"/>
            <a:r>
              <a:rPr lang="kk-KZ" sz="2800" dirty="0">
                <a:solidFill>
                  <a:srgbClr val="92D050"/>
                </a:solidFill>
              </a:rPr>
              <a:t>толықтыру</a:t>
            </a:r>
            <a:endParaRPr lang="ru-RU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4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Cambria" pitchFamily="18" charset="0"/>
                <a:ea typeface="Cambria" pitchFamily="18" charset="0"/>
              </a:rPr>
              <a:t>ЖҮРГІЗІЛГЕН ІС ШАРАЛАР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1" name="Объект 10" descr="Изображение выглядит как текст, фру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25BD1C3-BBF5-517A-0902-68C4E9F863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47864" y="2348880"/>
            <a:ext cx="2448272" cy="3433619"/>
          </a:xfrm>
        </p:spPr>
      </p:pic>
      <p:pic>
        <p:nvPicPr>
          <p:cNvPr id="14" name="Объект 13" descr="Изображение выглядит как текст, мяч, футбол, круг&#10;&#10;Автоматически созданное описание">
            <a:extLst>
              <a:ext uri="{FF2B5EF4-FFF2-40B4-BE49-F238E27FC236}">
                <a16:creationId xmlns:a16="http://schemas.microsoft.com/office/drawing/2014/main" xmlns="" id="{FFACE11D-5C8A-7252-8C24-A0DF6D773E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4242" y="2518622"/>
            <a:ext cx="2577558" cy="324434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9A85A5-DD05-4D09-BB6B-8C7A22B50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90242"/>
            <a:ext cx="2448271" cy="34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itchFamily="18" charset="0"/>
                <a:ea typeface="Cambria" pitchFamily="18" charset="0"/>
              </a:rPr>
              <a:t>Wiki camp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796622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WIKI CAMP – </a:t>
            </a:r>
            <a:r>
              <a:rPr lang="kk-KZ" sz="2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оқушылардың барлығы жиналып белгілі-бір тақырыпта мақала жазатын мектепішілік іс-шара</a:t>
            </a:r>
            <a:endParaRPr lang="ru-RU" sz="2400" dirty="0">
              <a:solidFill>
                <a:schemeClr val="tx2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28" y="1988840"/>
            <a:ext cx="3744417" cy="33373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 помещении, одежда, сте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17304C35-3892-367D-EA96-34417CEE3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07" y="3495617"/>
            <a:ext cx="3898821" cy="29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765EBA2-95EF-B804-9EA9-61B697E0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en-US" dirty="0"/>
              <a:t>WIKI CONTEXT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1B5123-6297-09B2-079D-B0A3572E945A}"/>
              </a:ext>
            </a:extLst>
          </p:cNvPr>
          <p:cNvSpPr txBox="1"/>
          <p:nvPr/>
        </p:nvSpPr>
        <p:spPr>
          <a:xfrm>
            <a:off x="539552" y="2708920"/>
            <a:ext cx="7861538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 dirty="0">
                <a:latin typeface="Cambria"/>
                <a:ea typeface="Cambria"/>
              </a:rPr>
              <a:t>ТОПТАРДЫҢ БАРЛЫҒЫ ЖИНАЛЫП БЕРІЛГЕН ТАҚЫРЫПТАР БОЙЫНША ЖАРЫСЫП МАҚАЛАЛАРДЫ ӨҢДЕЙДІ/ЖАЗАДЫ.</a:t>
            </a:r>
          </a:p>
          <a:p>
            <a:pPr algn="ctr"/>
            <a:r>
              <a:rPr lang="ru-RU" sz="2200" b="1" dirty="0">
                <a:latin typeface="Cambria"/>
                <a:ea typeface="Cambria"/>
              </a:rPr>
              <a:t>ЕҢ МАҢЫЗДЫСЫ ТОПТЫҚ ЖҰМЫС БОЛҒАНДЫҚТАН, ТОП МҮШЕЛЕРІ ӨЗ АРАЛАРЫНДА МАҚАЛАЛАРДЫ БӨЛІП, БІР-БІРІНЕ КӨМЕКТЕСУІ ТИІС</a:t>
            </a:r>
          </a:p>
        </p:txBody>
      </p:sp>
    </p:spTree>
    <p:extLst>
      <p:ext uri="{BB962C8B-B14F-4D97-AF65-F5344CB8AC3E}">
        <p14:creationId xmlns:p14="http://schemas.microsoft.com/office/powerpoint/2010/main" val="33139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5450178" y="2867018"/>
            <a:ext cx="4968552" cy="907940"/>
          </a:xfrm>
        </p:spPr>
        <p:txBody>
          <a:bodyPr/>
          <a:lstStyle/>
          <a:p>
            <a:pPr algn="ctr"/>
            <a:r>
              <a:rPr lang="en-US" sz="2800" dirty="0">
                <a:latin typeface="Cambria" pitchFamily="18" charset="0"/>
                <a:ea typeface="Cambria" pitchFamily="18" charset="0"/>
              </a:rPr>
              <a:t>“</a:t>
            </a:r>
            <a:r>
              <a:rPr lang="kk-KZ" sz="2800" dirty="0">
                <a:latin typeface="Cambria" pitchFamily="18" charset="0"/>
                <a:ea typeface="Cambria" pitchFamily="18" charset="0"/>
              </a:rPr>
              <a:t>Таңжарық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”</a:t>
            </a:r>
            <a:r>
              <a:rPr lang="kk-KZ" sz="2800" dirty="0">
                <a:latin typeface="Cambria" pitchFamily="18" charset="0"/>
                <a:ea typeface="Cambria" pitchFamily="18" charset="0"/>
              </a:rPr>
              <a:t> теле бағдарламасы</a:t>
            </a:r>
            <a:endParaRPr lang="ru-RU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>
          <a:xfrm>
            <a:off x="179512" y="404664"/>
            <a:ext cx="597666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32F720-6639-DD4D-AF95-A97D991E1AC5}"/>
              </a:ext>
            </a:extLst>
          </p:cNvPr>
          <p:cNvSpPr txBox="1"/>
          <p:nvPr/>
        </p:nvSpPr>
        <p:spPr>
          <a:xfrm>
            <a:off x="1763688" y="476672"/>
            <a:ext cx="7642907" cy="12799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ru-RU" sz="2800" b="1" dirty="0" err="1">
                <a:solidFill>
                  <a:schemeClr val="bg2"/>
                </a:solidFill>
              </a:rPr>
              <a:t>Уикипедияда</a:t>
            </a:r>
            <a:r>
              <a:rPr lang="ru-RU" sz="2800" b="1" dirty="0">
                <a:solidFill>
                  <a:schemeClr val="bg2"/>
                </a:solidFill>
              </a:rPr>
              <a:t> не </a:t>
            </a:r>
            <a:r>
              <a:rPr lang="ru-RU" sz="2800" b="1" dirty="0" err="1">
                <a:solidFill>
                  <a:schemeClr val="bg2"/>
                </a:solidFill>
              </a:rPr>
              <a:t>істеуге</a:t>
            </a:r>
            <a:r>
              <a:rPr lang="ru-RU" sz="2800" b="1" dirty="0">
                <a:solidFill>
                  <a:schemeClr val="bg2"/>
                </a:solidFill>
              </a:rPr>
              <a:t> </a:t>
            </a:r>
            <a:r>
              <a:rPr lang="ru-RU" sz="2800" b="1" dirty="0" err="1">
                <a:solidFill>
                  <a:schemeClr val="bg2"/>
                </a:solidFill>
              </a:rPr>
              <a:t>болады</a:t>
            </a:r>
            <a:r>
              <a:rPr lang="ru-RU" sz="2800" b="1" dirty="0">
                <a:solidFill>
                  <a:schemeClr val="bg2"/>
                </a:solidFill>
              </a:rPr>
              <a:t>?</a:t>
            </a:r>
            <a:endParaRPr lang="ru-RU" sz="2800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2636912"/>
            <a:ext cx="7496916" cy="2456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2800" dirty="0"/>
              <a:t>✏️ </a:t>
            </a:r>
            <a:r>
              <a:rPr lang="ru-RU" sz="2800" dirty="0" err="1"/>
              <a:t>Мақаладағы</a:t>
            </a:r>
            <a:r>
              <a:rPr lang="ru-RU" sz="2800" dirty="0"/>
              <a:t> </a:t>
            </a:r>
            <a:r>
              <a:rPr lang="ru-RU" sz="2800" b="1" dirty="0" err="1"/>
              <a:t>қателерді</a:t>
            </a:r>
            <a:r>
              <a:rPr lang="ru-RU" sz="2800" b="1" dirty="0"/>
              <a:t> </a:t>
            </a:r>
            <a:r>
              <a:rPr lang="ru-RU" sz="2800" b="1" dirty="0" err="1"/>
              <a:t>түзету</a:t>
            </a:r>
            <a:endParaRPr lang="ru-RU" sz="2800" dirty="0"/>
          </a:p>
          <a:p>
            <a:pPr lvl="0">
              <a:lnSpc>
                <a:spcPct val="150000"/>
              </a:lnSpc>
            </a:pPr>
            <a:r>
              <a:rPr lang="ru-RU" sz="2800" dirty="0"/>
              <a:t>➕ </a:t>
            </a:r>
            <a:r>
              <a:rPr lang="ru-RU" sz="2800" b="1" dirty="0" err="1"/>
              <a:t>Жаңа</a:t>
            </a:r>
            <a:r>
              <a:rPr lang="ru-RU" sz="2800" b="1" dirty="0"/>
              <a:t> </a:t>
            </a:r>
            <a:r>
              <a:rPr lang="ru-RU" sz="2800" b="1" dirty="0" err="1"/>
              <a:t>ақпарат</a:t>
            </a:r>
            <a:r>
              <a:rPr lang="ru-RU" sz="2800" b="1" dirty="0"/>
              <a:t> </a:t>
            </a:r>
            <a:r>
              <a:rPr lang="ru-RU" sz="2800" b="1" dirty="0" err="1"/>
              <a:t>қосу</a:t>
            </a:r>
            <a:endParaRPr lang="ru-RU" sz="2800" b="1" dirty="0"/>
          </a:p>
          <a:p>
            <a:pPr lvl="0">
              <a:lnSpc>
                <a:spcPct val="150000"/>
              </a:lnSpc>
            </a:pPr>
            <a:r>
              <a:rPr lang="ru-RU" sz="2800" dirty="0"/>
              <a:t>🧩    </a:t>
            </a:r>
            <a:r>
              <a:rPr lang="ru-RU" sz="2800" dirty="0" err="1"/>
              <a:t>Ж</a:t>
            </a:r>
            <a:r>
              <a:rPr lang="ru-RU" sz="2800" b="1" dirty="0" err="1"/>
              <a:t>аңа</a:t>
            </a:r>
            <a:r>
              <a:rPr lang="ru-RU" sz="2800" b="1" dirty="0"/>
              <a:t> </a:t>
            </a:r>
            <a:r>
              <a:rPr lang="ru-RU" sz="2800" b="1" dirty="0" err="1"/>
              <a:t>мақала</a:t>
            </a:r>
            <a:r>
              <a:rPr lang="ru-RU" sz="2800" b="1" dirty="0"/>
              <a:t> </a:t>
            </a:r>
            <a:r>
              <a:rPr lang="ru-RU" sz="2800" b="1" dirty="0" err="1"/>
              <a:t>жазу</a:t>
            </a:r>
            <a:endParaRPr lang="ru-RU" sz="2800" dirty="0"/>
          </a:p>
          <a:p>
            <a:pPr lvl="0">
              <a:lnSpc>
                <a:spcPct val="150000"/>
              </a:lnSpc>
            </a:pPr>
            <a:r>
              <a:rPr lang="ru-RU" sz="2800" dirty="0"/>
              <a:t>🖼 </a:t>
            </a:r>
            <a:r>
              <a:rPr lang="ru-RU" sz="2800" b="1" dirty="0" err="1"/>
              <a:t>Сурет</a:t>
            </a:r>
            <a:r>
              <a:rPr lang="ru-RU" sz="2800" b="1" dirty="0"/>
              <a:t>, </a:t>
            </a:r>
            <a:r>
              <a:rPr lang="ru-RU" sz="2800" b="1" dirty="0" err="1"/>
              <a:t>кесте</a:t>
            </a:r>
            <a:r>
              <a:rPr lang="ru-RU" sz="2800" b="1" dirty="0"/>
              <a:t> </a:t>
            </a:r>
            <a:r>
              <a:rPr lang="ru-RU" sz="2800" b="1" dirty="0" err="1"/>
              <a:t>жүктеу</a:t>
            </a:r>
            <a:r>
              <a:rPr lang="ru-RU" sz="2800" dirty="0"/>
              <a:t> (</a:t>
            </a:r>
            <a:r>
              <a:rPr lang="ru-RU" sz="2800" dirty="0" err="1"/>
              <a:t>арнайы</a:t>
            </a:r>
            <a:r>
              <a:rPr lang="ru-RU" sz="2800" dirty="0"/>
              <a:t> </a:t>
            </a:r>
            <a:r>
              <a:rPr lang="ru-RU" sz="2800" dirty="0" err="1"/>
              <a:t>талаптармен</a:t>
            </a:r>
            <a:r>
              <a:rPr lang="ru-RU" sz="2800" dirty="0"/>
              <a:t>)</a:t>
            </a:r>
          </a:p>
          <a:p>
            <a:pPr lvl="0">
              <a:lnSpc>
                <a:spcPct val="150000"/>
              </a:lnSpc>
            </a:pPr>
            <a:r>
              <a:rPr lang="ru-RU" sz="2800" dirty="0"/>
              <a:t>🔗 </a:t>
            </a:r>
            <a:r>
              <a:rPr lang="ru-RU" sz="2800" b="1" dirty="0" err="1"/>
              <a:t>Дереккөз</a:t>
            </a:r>
            <a:r>
              <a:rPr lang="ru-RU" sz="2800" b="1" dirty="0"/>
              <a:t> (</a:t>
            </a:r>
            <a:r>
              <a:rPr lang="ru-RU" sz="2800" b="1" dirty="0" err="1"/>
              <a:t>сілтеме</a:t>
            </a:r>
            <a:r>
              <a:rPr lang="ru-RU" sz="2800" b="1" dirty="0"/>
              <a:t>) </a:t>
            </a:r>
            <a:r>
              <a:rPr lang="ru-RU" sz="2800" b="1" dirty="0" err="1"/>
              <a:t>қосу</a:t>
            </a:r>
            <a:endParaRPr lang="ru-RU" sz="28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kk-KZ" sz="2800" cap="all" spc="200" dirty="0">
              <a:solidFill>
                <a:srgbClr val="7C614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287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3682752" cy="4590248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Мақала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тақырыбы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нақты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қысқа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және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түсінікті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болуы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indent="0">
              <a:buNone/>
            </a:pP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Қолданыстағы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мақаланы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жаңарту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ақпарат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қосу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сілтемесін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көрсету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Қателерді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орфографиялық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грамматикалық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стилистикалық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және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т.б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түзету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Авторлық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құқыққа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сай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суреттер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кестелер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басқа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да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ақпараттармен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толықтыру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Қосылған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ақпарат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енімді</a:t>
            </a:r>
            <a:r>
              <a:rPr lang="ru-RU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дереккөзге</a:t>
            </a:r>
            <a:r>
              <a:rPr lang="ru-RU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негізделуі</a:t>
            </a:r>
            <a:r>
              <a:rPr lang="ru-RU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керек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кітап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ғылыми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мақала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ресми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сайт, БАҚ) .</a:t>
            </a:r>
          </a:p>
          <a:p>
            <a:pPr marL="45720" lvl="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4900" dirty="0"/>
          </a:p>
          <a:p>
            <a:endParaRPr lang="ru-RU" sz="49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27984" y="1719072"/>
            <a:ext cx="4464496" cy="4806272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Википедияда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жеке</a:t>
            </a:r>
            <a:r>
              <a:rPr lang="ru-RU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пікір</a:t>
            </a:r>
            <a:r>
              <a:rPr lang="ru-RU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немесе</a:t>
            </a:r>
            <a:r>
              <a:rPr lang="ru-RU" sz="6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болжам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жазуға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  <a:p>
            <a:pPr marL="45720" indent="0">
              <a:buNone/>
            </a:pPr>
            <a:endParaRPr lang="kk-KZ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Интернеттен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рұқсатсыз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алынған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суреттерді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жүктеуге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indent="0">
              <a:buNone/>
            </a:pPr>
            <a:endParaRPr lang="kk-KZ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Жалған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ақпарат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қосуға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lvl="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Жарнама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өзін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немесе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ұйымды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мадақтауға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45720" lvl="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Көшіріп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қою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(плагиат);</a:t>
            </a:r>
          </a:p>
          <a:p>
            <a:pPr marL="45720" lvl="0" indent="0">
              <a:buNone/>
            </a:pPr>
            <a:endParaRPr lang="ru-RU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Авторлық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құқықты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бұзуға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endParaRPr lang="kk-KZ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kk-KZ" sz="6400" dirty="0">
                <a:latin typeface="Cambria" panose="02040503050406030204" pitchFamily="18" charset="0"/>
                <a:ea typeface="Cambria" panose="02040503050406030204" pitchFamily="18" charset="0"/>
              </a:rPr>
              <a:t>Деректерді тексермей жазуға;</a:t>
            </a:r>
          </a:p>
          <a:p>
            <a:pPr>
              <a:buFont typeface="Wingdings" panose="05000000000000000000" pitchFamily="2" charset="2"/>
              <a:buChar char="§"/>
            </a:pPr>
            <a:endParaRPr lang="kk-KZ" sz="6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Мақаланы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бүлдіру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немесе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спам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жасауға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400" dirty="0" err="1">
                <a:latin typeface="Cambria" panose="02040503050406030204" pitchFamily="18" charset="0"/>
                <a:ea typeface="Cambria" panose="02040503050406030204" pitchFamily="18" charset="0"/>
              </a:rPr>
              <a:t>болмайды</a:t>
            </a:r>
            <a:r>
              <a:rPr lang="ru-RU" sz="6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624881"/>
          </a:xfrm>
        </p:spPr>
        <p:txBody>
          <a:bodyPr/>
          <a:lstStyle/>
          <a:p>
            <a:r>
              <a:rPr lang="ru-RU" b="1" dirty="0" err="1">
                <a:solidFill>
                  <a:schemeClr val="bg2"/>
                </a:solidFill>
              </a:rPr>
              <a:t>Уикипедияға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үлес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қосуда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b="1" dirty="0" err="1">
                <a:solidFill>
                  <a:schemeClr val="bg2"/>
                </a:solidFill>
              </a:rPr>
              <a:t>ескеріңіз</a:t>
            </a:r>
            <a:r>
              <a:rPr lang="ru-RU" b="1" dirty="0">
                <a:solidFill>
                  <a:schemeClr val="bg2"/>
                </a:solidFill>
              </a:rPr>
              <a:t>!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7EBC50D-A911-4F53-830A-9484953A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Жылдық жоспар </a:t>
            </a:r>
            <a:endParaRPr lang="x-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DE960598-EDC0-4E8D-83B4-F19774114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77" y="1772816"/>
            <a:ext cx="6378506" cy="4406900"/>
          </a:xfrm>
        </p:spPr>
      </p:pic>
    </p:spTree>
    <p:extLst>
      <p:ext uri="{BB962C8B-B14F-4D97-AF65-F5344CB8AC3E}">
        <p14:creationId xmlns:p14="http://schemas.microsoft.com/office/powerpoint/2010/main" val="17595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8543172-6575-42D4-8E27-35A3DF13F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2664296" cy="44069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87D440A-F44B-48B3-B4E0-FDBB953F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Жылдық жоспар</a:t>
            </a:r>
            <a:endParaRPr lang="x-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D00188-2695-4E88-8EFE-D817E3CAF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16832"/>
            <a:ext cx="2664296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06D982DB-F7AD-4EE9-9CD7-04065195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16832"/>
            <a:ext cx="8583489" cy="4407408"/>
          </a:xfrm>
        </p:spPr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Рустам Али — </a:t>
            </a:r>
            <a:r>
              <a:rPr lang="ru-RU" dirty="0" err="1">
                <a:hlinkClick r:id="rId2"/>
              </a:rPr>
              <a:t>Уикипедия</a:t>
            </a:r>
            <a:endParaRPr lang="ru-RU" dirty="0"/>
          </a:p>
          <a:p>
            <a:pPr marL="45720" indent="0">
              <a:buNone/>
            </a:pP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Рустам Али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туған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күні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14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сәуір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1984, 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Қазақ Кеңестік Социалистік Республикасы"/>
              </a:rPr>
              <a:t>КазССР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Алматы облысы"/>
              </a:rPr>
              <a:t>Алматы 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Алматы облысы"/>
              </a:rPr>
              <a:t>облысы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Ескелді ауданы"/>
              </a:rPr>
              <a:t>Ескелді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Ескелді ауданы"/>
              </a:rPr>
              <a:t> 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Ескелді ауданы"/>
              </a:rPr>
              <a:t>ауданы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Қарабұлақ (Ескелді ауданы)"/>
              </a:rPr>
              <a:t>Қарабұлақ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Қарабұлақ (Ескелді ауданы)"/>
              </a:rPr>
              <a:t> 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Қарабұлақ (Ескелді ауданы)"/>
              </a:rPr>
              <a:t>ауылы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sz="22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/>
              </a:rPr>
              <a:t>[1]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— 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Қазақстан"/>
              </a:rPr>
              <a:t>Қазақстанның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мемлекет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қайраткері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Жетісу облысы"/>
              </a:rPr>
              <a:t>Жетісу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Жетісу облысы"/>
              </a:rPr>
              <a:t> 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Жетісу облысы"/>
              </a:rPr>
              <a:t>облысы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әкімінің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орынбасары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(2022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жылғы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маусымнан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бастап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АҚШ Конгрессі"/>
              </a:rPr>
              <a:t> АҚШ </a:t>
            </a:r>
            <a:r>
              <a:rPr lang="ru-RU" sz="2200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АҚШ Конгрессі"/>
              </a:rPr>
              <a:t>Конгресінің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«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Open World»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бағдарламасы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бойынша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«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local governance/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Жергілікті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өзін-өзі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басқару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тақырыбында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тағылымдама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1" tooltip="Америка Құрама Штаттары"/>
              </a:rPr>
              <a:t>АҚШ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2" tooltip="Вашингтон"/>
              </a:rPr>
              <a:t>Вашингтон қ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және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Virginia Commonwealth University, 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Ричмонд қ. (2020 ж.);</a:t>
            </a:r>
          </a:p>
          <a:p>
            <a:pPr marL="45720" indent="0">
              <a:buNone/>
            </a:pPr>
            <a:endParaRPr lang="x-none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EF84319-2DA1-4E0F-8E5D-37A90D2D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Жазылған мақалалардың бірі</a:t>
            </a:r>
            <a:endParaRPr lang="x-non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2852EDB-C4C8-40C9-9CC7-569F638AC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5" y="2204864"/>
            <a:ext cx="7973053" cy="382284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2202019-9F9C-478E-A7E0-3B2E5146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Уикипедия сайты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8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Улпан\Desktop\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75" y="44951"/>
            <a:ext cx="9133593" cy="6885384"/>
          </a:xfrm>
          <a:prstGeom prst="rect">
            <a:avLst/>
          </a:prstGeom>
          <a:noFill/>
        </p:spPr>
      </p:pic>
      <p:pic>
        <p:nvPicPr>
          <p:cNvPr id="5" name="Picture 3" descr="C:\Users\Улпан\Desktop\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7755"/>
            <a:ext cx="8784976" cy="9969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611560" y="260648"/>
            <a:ext cx="7848872" cy="71913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200" b="1" dirty="0">
              <a:effectLst/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gray">
          <a:xfrm>
            <a:off x="1185068" y="3786102"/>
            <a:ext cx="6653213" cy="1019175"/>
          </a:xfrm>
          <a:prstGeom prst="roundRect">
            <a:avLst>
              <a:gd name="adj" fmla="val 11921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k-KZ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УИКИПЕДИЯ</a:t>
            </a:r>
            <a:endParaRPr lang="ru-RU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 flipV="1">
            <a:off x="1373187" y="3156650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185997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201091" y="5356524"/>
            <a:ext cx="3544649" cy="509587"/>
          </a:xfrm>
          <a:prstGeom prst="roundRect">
            <a:avLst>
              <a:gd name="adj" fmla="val 11921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k-KZ" sz="2400" dirty="0">
                <a:solidFill>
                  <a:schemeClr val="bg1"/>
                </a:solidFill>
                <a:latin typeface="Cambria" panose="02040503050406030204" pitchFamily="18" charset="0"/>
              </a:rPr>
              <a:t>көп тілді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2915816" y="6071091"/>
            <a:ext cx="3544649" cy="509587"/>
          </a:xfrm>
          <a:prstGeom prst="roundRect">
            <a:avLst>
              <a:gd name="adj" fmla="val 11921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k-KZ" sz="2400" dirty="0">
                <a:solidFill>
                  <a:schemeClr val="bg1"/>
                </a:solidFill>
                <a:latin typeface="Cambria" panose="02040503050406030204" pitchFamily="18" charset="0"/>
              </a:rPr>
              <a:t>ашық мазмұнды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gray">
          <a:xfrm>
            <a:off x="5389935" y="5369895"/>
            <a:ext cx="3544649" cy="509587"/>
          </a:xfrm>
          <a:prstGeom prst="roundRect">
            <a:avLst>
              <a:gd name="adj" fmla="val 11921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kk-KZ" sz="2400" dirty="0">
                <a:solidFill>
                  <a:schemeClr val="bg1"/>
                </a:solidFill>
                <a:latin typeface="Cambria" panose="02040503050406030204" pitchFamily="18" charset="0"/>
              </a:rPr>
              <a:t>тегін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973416" y="4805277"/>
            <a:ext cx="2562580" cy="551247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5" idx="0"/>
          </p:cNvCxnSpPr>
          <p:nvPr/>
        </p:nvCxnSpPr>
        <p:spPr>
          <a:xfrm>
            <a:off x="4551845" y="4805277"/>
            <a:ext cx="2610415" cy="56461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551845" y="4805277"/>
            <a:ext cx="20155" cy="1265814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02075" y="245189"/>
            <a:ext cx="773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</a:rPr>
              <a:t>WIKIPEDIA КЛУБЫ</a:t>
            </a:r>
            <a:br>
              <a:rPr lang="ru-RU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</a:rPr>
            </a:br>
            <a:endParaRPr lang="ru-RU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20945"/>
            <a:ext cx="861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b="1" u="sng" dirty="0">
                <a:latin typeface="Cambria" panose="02040503050406030204" pitchFamily="18" charset="0"/>
              </a:rPr>
              <a:t>Уикипедия</a:t>
            </a:r>
            <a:r>
              <a:rPr lang="kk-KZ" sz="2400" u="sng" dirty="0">
                <a:latin typeface="Cambria" panose="02040503050406030204" pitchFamily="18" charset="0"/>
              </a:rPr>
              <a:t> </a:t>
            </a:r>
            <a:r>
              <a:rPr lang="kk-KZ" sz="2400" dirty="0">
                <a:latin typeface="Cambria" panose="02040503050406030204" pitchFamily="18" charset="0"/>
              </a:rPr>
              <a:t> — көп тілді, ғаламторға негізделген, тегін және ашық мазмұнды энциклопедиялық жоба. Уикипедия сөзі </a:t>
            </a:r>
            <a:r>
              <a:rPr lang="kk-KZ" sz="2400" i="1" u="sng" dirty="0">
                <a:latin typeface="Cambria" panose="02040503050406030204" pitchFamily="18" charset="0"/>
              </a:rPr>
              <a:t>уики</a:t>
            </a:r>
            <a:r>
              <a:rPr lang="kk-KZ" sz="2400" dirty="0">
                <a:latin typeface="Cambria" panose="02040503050406030204" pitchFamily="18" charset="0"/>
              </a:rPr>
              <a:t> (көп адамдар бірлесіп жасайтын интернет парақшасы) және </a:t>
            </a:r>
            <a:r>
              <a:rPr lang="kk-KZ" sz="2400" i="1" u="sng" dirty="0">
                <a:latin typeface="Cambria" panose="02040503050406030204" pitchFamily="18" charset="0"/>
              </a:rPr>
              <a:t>энциклопедия</a:t>
            </a:r>
            <a:r>
              <a:rPr lang="kk-KZ" sz="2400" dirty="0">
                <a:latin typeface="Cambria" panose="02040503050406030204" pitchFamily="18" charset="0"/>
              </a:rPr>
              <a:t> деген екі сөзден құралған. Уикипедияны бүкіл дүниежүзіндегі </a:t>
            </a:r>
            <a:r>
              <a:rPr lang="kk-KZ" sz="2400" b="1" dirty="0">
                <a:latin typeface="Cambria" panose="02040503050406030204" pitchFamily="18" charset="0"/>
              </a:rPr>
              <a:t>ерікті үлес қосушылар </a:t>
            </a:r>
            <a:r>
              <a:rPr lang="kk-KZ" sz="2400" dirty="0">
                <a:latin typeface="Cambria" panose="02040503050406030204" pitchFamily="18" charset="0"/>
              </a:rPr>
              <a:t>бірлесіп жазады. </a:t>
            </a:r>
            <a:endParaRPr lang="ru-RU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9DB3F92-B2ED-42DF-A200-1E0A9A87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Басты бет</a:t>
            </a:r>
            <a:endParaRPr lang="x-none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A7F53216-3695-4C3B-B35F-34A96413A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1" y="2132856"/>
            <a:ext cx="7220958" cy="3591426"/>
          </a:xfrm>
        </p:spPr>
      </p:pic>
    </p:spTree>
    <p:extLst>
      <p:ext uri="{BB962C8B-B14F-4D97-AF65-F5344CB8AC3E}">
        <p14:creationId xmlns:p14="http://schemas.microsoft.com/office/powerpoint/2010/main" val="18358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E1B8512-0FF7-4937-8186-A03C03818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679" y="2060848"/>
            <a:ext cx="7106642" cy="381053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8772205-F353-44F7-975D-105E1C32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Тіркелу парағы</a:t>
            </a:r>
            <a:endParaRPr lang="x-non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A418B95-E52A-403F-B5C6-A4D4DD05C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8" y="2060848"/>
            <a:ext cx="8514692" cy="386047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A8CBAA4-DBB3-4836-96FE-E4A7F346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Толықтыру</a:t>
            </a:r>
            <a:endParaRPr lang="x-non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7C0F56F-03C3-429A-959D-E0BBDBA3E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08" y="4156016"/>
            <a:ext cx="5616624" cy="234613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222C3F4-FA84-4E62-A311-8F53E068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Толықтыру</a:t>
            </a:r>
            <a:endParaRPr lang="x-none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C324868-33FE-4BF7-942C-1450AABC7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5348476" cy="21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6D1BDC-13FE-4C10-8597-010A18838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23" y="2204864"/>
            <a:ext cx="6659554" cy="345638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D0AF4AD-CEB2-430F-BDFC-4A29FF19F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Мақала жазу</a:t>
            </a:r>
            <a:endParaRPr lang="x-non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4C7E22-B7A2-4C0B-AF88-4ED32B901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64" y="1844824"/>
            <a:ext cx="5020376" cy="100026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73C05CB-7383-4E7E-AAAE-775B0E94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Құралдар мәзірі</a:t>
            </a:r>
            <a:endParaRPr lang="x-none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7E853C-F1D6-440C-AA79-2F902BB5C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30" y="2991640"/>
            <a:ext cx="485004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D8D65C7-B56F-4556-91AE-5674E1112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772816"/>
            <a:ext cx="5325218" cy="101931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30B7AF2-C582-423C-8FB9-BC1718BF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Құралдар Мәзірі</a:t>
            </a:r>
            <a:endParaRPr lang="x-none" dirty="0">
              <a:latin typeface="Bahnschrift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82D5AA-EE6D-41C4-81C5-2B90EAB88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414" y="2996952"/>
            <a:ext cx="4675084" cy="33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7196AA8-9226-491E-8925-A1F603BD5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858693" cy="135273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A6EF946-333B-4ADB-8C92-8904CBF9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Құралдар Мәзірі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4FBC708-4993-4966-858F-EAC0D638F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r="1021"/>
          <a:stretch/>
        </p:blipFill>
        <p:spPr>
          <a:xfrm>
            <a:off x="268853" y="3589852"/>
            <a:ext cx="4318062" cy="23976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18E6305-8517-436C-9B2A-D0E7DE2F0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1282" y="3326201"/>
            <a:ext cx="264780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B968D8-191F-4508-903E-940C76EEB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r="2797"/>
          <a:stretch/>
        </p:blipFill>
        <p:spPr>
          <a:xfrm>
            <a:off x="1691681" y="4293096"/>
            <a:ext cx="5472608" cy="176810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26CA683-AD02-4AEF-B41A-377A6917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Құралдар Мәзірі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D2FBEE-3D5F-4D4E-9E6E-A9129CEB9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4644"/>
            <a:ext cx="5630061" cy="14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734E3B93-656C-4B8B-9F16-9B1D2A92E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8960"/>
            <a:ext cx="4896544" cy="347936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1DC2693-8DC9-4F05-ABD7-19CD4F8F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Құралдар Мәзірі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21EF55-E22E-4767-A267-A92D891CC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700808"/>
            <a:ext cx="5563376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Улпан\Desktop\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711" y="0"/>
            <a:ext cx="9371411" cy="6874587"/>
          </a:xfrm>
          <a:prstGeom prst="rect">
            <a:avLst/>
          </a:prstGeom>
          <a:noFill/>
        </p:spPr>
      </p:pic>
      <p:sp>
        <p:nvSpPr>
          <p:cNvPr id="17" name="AutoShape 3"/>
          <p:cNvSpPr>
            <a:spLocks noChangeArrowheads="1"/>
          </p:cNvSpPr>
          <p:nvPr/>
        </p:nvSpPr>
        <p:spPr bwMode="gray">
          <a:xfrm>
            <a:off x="1334966" y="667717"/>
            <a:ext cx="6653213" cy="91629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flipV="1">
            <a:off x="1334966" y="-47071"/>
            <a:ext cx="6502400" cy="697428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705846" y="667717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itchFamily="18" charset="0"/>
              </a:rPr>
              <a:t>Басты мақсат</a:t>
            </a:r>
            <a:endParaRPr lang="ru-RU" sz="4400" b="1" dirty="0">
              <a:solidFill>
                <a:schemeClr val="bg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00798086"/>
              </p:ext>
            </p:extLst>
          </p:nvPr>
        </p:nvGraphicFramePr>
        <p:xfrm>
          <a:off x="2949" y="1654521"/>
          <a:ext cx="9371411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915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4E72515-9433-4A39-A659-56E744566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11" y="3217024"/>
            <a:ext cx="5328222" cy="328512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B9A5D88-F6E7-4927-A77D-7419002F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Bahnschrift" panose="020B0502040204020203" pitchFamily="34" charset="0"/>
              </a:rPr>
              <a:t>Құралдар Мәзірі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579880-3B2A-4AEF-A2BD-194F67F7C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5449060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C1DB48A6-85F7-405E-B9E6-888041B09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kk-KZ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Жаңа мақаланы тез жазу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Іздеу жолағына мақаланың атын теріп, бетті бастау батырмасын шертіңіз.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мұндай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тақырыптағы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Уикипедияда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сізге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бетті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бастауға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ұсыныс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беріледі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ru-RU" sz="1800" dirty="0">
              <a:solidFill>
                <a:srgbClr val="2021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1-ші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Мақалаға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тақырып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таңдаңыз</a:t>
            </a: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Өзіңіз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қызығатын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немесе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қоғамдық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маңызы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бар,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таңдаңыз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икипедия:Маңыздылық"/>
              </a:rPr>
              <a:t>маңыздылық</a:t>
            </a:r>
            <a:r>
              <a:rPr lang="ru-RU" sz="1800" u="none" strike="noStrike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икипедия:Маңыздылық"/>
              </a:rPr>
              <a:t> </a:t>
            </a:r>
            <a:r>
              <a:rPr lang="ru-RU" sz="1800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икипедия:Маңыздылық"/>
              </a:rPr>
              <a:t>талаптарына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сай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болмаса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жойылуы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мүмкін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Тәжірибені арттыру мақсатында у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икипедияда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бар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мақалаларды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дамытып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көріңіз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91CCEDC-8C70-4CE8-A3F2-1018E601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Мақала жазу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4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4583F625-4E35-456D-91C3-46E0AF0FB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2-ші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Осындай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Уикипедияда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бар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сіздің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жазбақшы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жарияланып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қойған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болса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беттің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үстіңгі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жағындағы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өңдеу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батырмасын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шертіп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дайын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толықтырулар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мен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өңдеулер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жүргізе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аласыз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spcAft>
                <a:spcPts val="300"/>
              </a:spcAft>
              <a:buNone/>
            </a:pP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3-ші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Мақалаңызға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атау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таңдаңыз</a:t>
            </a: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43840" algn="just"/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Уикипедиядағы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мақалалар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атаулары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бірінші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жақта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септігінде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Мысалы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ru-RU" sz="1800" u="none" strike="noStrike" dirty="0" err="1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Бекініс мұнарасы (мұндай бет жоқ)"/>
              </a:rPr>
              <a:t>Бекініс</a:t>
            </a:r>
            <a:r>
              <a:rPr lang="ru-RU" sz="1800" u="none" strike="noStrike" dirty="0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Бекініс мұнарасы (мұндай бет жоқ)"/>
              </a:rPr>
              <a:t> </a:t>
            </a:r>
            <a:r>
              <a:rPr lang="ru-RU" sz="1800" u="none" strike="noStrike" dirty="0" err="1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Бекініс мұнарасы (мұндай бет жоқ)"/>
              </a:rPr>
              <a:t>мұнарасы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ru-RU" sz="1800" u="none" strike="noStrike" dirty="0" err="1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Үй күзететін ит (мұндай бет жоқ)"/>
              </a:rPr>
              <a:t>Үй</a:t>
            </a:r>
            <a:r>
              <a:rPr lang="ru-RU" sz="1800" u="none" strike="noStrike" dirty="0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Үй күзететін ит (мұндай бет жоқ)"/>
              </a:rPr>
              <a:t> </a:t>
            </a:r>
            <a:r>
              <a:rPr lang="ru-RU" sz="1800" u="none" strike="noStrike" dirty="0" err="1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Үй күзететін ит (мұндай бет жоқ)"/>
              </a:rPr>
              <a:t>күзететін</a:t>
            </a:r>
            <a:r>
              <a:rPr lang="ru-RU" sz="1800" u="none" strike="noStrike" dirty="0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Үй күзететін ит (мұндай бет жоқ)"/>
              </a:rPr>
              <a:t> ит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Адамдар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жайлы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мақалаларда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адамның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аты-жөні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атынан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800" u="sng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Михаил Юрьевич Лермонтов"/>
              </a:rPr>
              <a:t>Михаил Юрьевич Лермонтов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Сонынмен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бірге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толық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аты-жөнін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міндетті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табылады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Алайда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лақап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ойдан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шығарылған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кейіпкерлердің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аттары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өзгеріске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ұшырамай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қалпында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800" u="sng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 tooltip="Марк Твен"/>
              </a:rPr>
              <a:t>Марк Твен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800" u="sng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Гарри Поттер"/>
              </a:rPr>
              <a:t>Гарри Поттер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т. б.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«ё»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әріпінің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орнына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«е»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әріпін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жазуға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болмайды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атау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мағынаға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жақша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ішіне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түсіндірмесін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көрсетіп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кету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абзал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800" u="sng" dirty="0">
                <a:solidFill>
                  <a:srgbClr val="BF3C2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tooltip="Агония (фильм) (мұндай бет жоқ)"/>
              </a:rPr>
              <a:t>Агония (фильм)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1800" u="sng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Мәскеу (футбол клубы)"/>
              </a:rPr>
              <a:t>Мәскеу</a:t>
            </a:r>
            <a:r>
              <a:rPr lang="ru-RU" sz="1800" u="sng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Мәскеу (футбол клубы)"/>
              </a:rPr>
              <a:t> (футбол клубы)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Күрделі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таңдау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ережелерінен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қорықпаңыз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қателік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жасасаңыз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кәсіби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қатысушылар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атауын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өзгерте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B3B2B63-A850-4DD4-9365-DF2AF6F7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Мақала жазу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380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193B09BB-B792-4943-ADA4-89CABA5A5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4-ші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жасау</a:t>
            </a: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sz="1800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Арнайы:Іздеу"/>
              </a:rPr>
              <a:t>Іздеу</a:t>
            </a:r>
            <a:r>
              <a:rPr lang="ru-RU" sz="1800" u="none" strike="noStrike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Арнайы:Іздеу"/>
              </a:rPr>
              <a:t> </a:t>
            </a:r>
            <a:r>
              <a:rPr lang="ru-RU" sz="1800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Арнайы:Іздеу"/>
              </a:rPr>
              <a:t>жолағына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керекті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атауды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енгізіңіз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Іздеулер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нәтижелері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бетінде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бетті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сілтемесін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шертіңіз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5-ші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Мақаланы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дұрыс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бастаңыз</a:t>
            </a: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Уикипедиядағы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мақалалар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атауды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қайталаумен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бұйымына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анықтама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берумен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мысалы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ru-RU" sz="1800" b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Диалектикалық</a:t>
            </a:r>
            <a:r>
              <a:rPr lang="ru-RU" sz="18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материализм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—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философиялық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ілім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ретінде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...». 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ақша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ішінде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терминнің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болуы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жайлы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мәліметті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кетуге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F213D19-4C17-4659-9138-B8AC0B4B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Мақала жазу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634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F5554F61-D6A8-4FBC-BF25-D8D2724CA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6-шы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Мақаланың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өзін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жаза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бастаңыз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Мақаланың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орташа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жалпы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көлемі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символ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шамасында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болуы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керек.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сөйлемнен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тұратын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қысқа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мақалалар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u="none" strike="noStrike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икипедия:Жедел жою сынбағалары"/>
              </a:rPr>
              <a:t>ережеге</a:t>
            </a:r>
            <a:r>
              <a:rPr lang="ru-RU" sz="1800" b="1" u="none" strike="noStrike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икипедия:Жедел жою сынбағалары"/>
              </a:rPr>
              <a:t> </a:t>
            </a:r>
            <a:r>
              <a:rPr lang="ru-RU" sz="1800" b="1" u="none" strike="noStrike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икипедия:Жедел жою сынбағалары"/>
              </a:rPr>
              <a:t>сәйкес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жойылады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ғылыми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бірақ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бәріне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түсінікті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жазылуы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тиіс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Уикипедияға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ұстану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қажет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қағида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бар: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tabLst>
                <a:tab pos="457200" algn="l"/>
              </a:tabLst>
            </a:pPr>
            <a:r>
              <a:rPr lang="ru-RU" sz="1800" b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Уикипедия:Бейтарап көзқарас"/>
              </a:rPr>
              <a:t>Бейтарап</a:t>
            </a:r>
            <a:r>
              <a:rPr lang="ru-RU" sz="1800" b="1" u="none" strike="noStrike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Уикипедия:Бейтарап көзқарас"/>
              </a:rPr>
              <a:t> </a:t>
            </a:r>
            <a:r>
              <a:rPr lang="ru-RU" sz="1800" b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Уикипедия:Бейтарап көзқарас"/>
              </a:rPr>
              <a:t>көзқарас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материалы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бейтарап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көзқараста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баянадалып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мақала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қатысты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өзіндік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пікірді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білдірудің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қажеті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жоқ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tabLst>
                <a:tab pos="457200" algn="l"/>
              </a:tabLst>
            </a:pPr>
            <a:r>
              <a:rPr lang="ru-RU" sz="1800" b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Уикипедия:Авторлық құқықтар"/>
              </a:rPr>
              <a:t>Авторлық</a:t>
            </a:r>
            <a:r>
              <a:rPr lang="ru-RU" sz="1800" b="1" u="none" strike="noStrike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Уикипедия:Авторлық құқықтар"/>
              </a:rPr>
              <a:t> </a:t>
            </a:r>
            <a:r>
              <a:rPr lang="ru-RU" sz="1800" b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Уикипедия:Авторлық құқықтар"/>
              </a:rPr>
              <a:t>құқықты</a:t>
            </a:r>
            <a:r>
              <a:rPr lang="ru-RU" sz="1800" b="1" u="none" strike="noStrike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Уикипедия:Авторлық құқықтар"/>
              </a:rPr>
              <a:t> </a:t>
            </a:r>
            <a:r>
              <a:rPr lang="ru-RU" sz="1800" b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Уикипедия:Авторлық құқықтар"/>
              </a:rPr>
              <a:t>сақтау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Уикипедияға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авторлық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құқықпен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қорғалған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басқа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ресурстарды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көшіруге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тыйым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салынған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7-ші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қадам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Ақпараттың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дереккөзін</a:t>
            </a:r>
            <a:r>
              <a:rPr lang="ru-RU" sz="1800" b="1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1014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көрсетіңіз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Мақаланың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соңында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Дерекөздер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бөлімін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жазу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барысында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қолданған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басылым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немесе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сайт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сілтемелірі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дереккөздерін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тізім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ретінде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атауын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авторын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баспа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басылып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шыққан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беттер саны, ISBN).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кейін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Тағы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бөлімін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тақырыбына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жақын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сілтемелер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тізімін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Мақаланың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ең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соң</a:t>
            </a:r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бөлігіне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Сыртқы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сілтемелер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бөлімін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қосып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мақалаға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қатысты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мәліметтері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бар сайт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сілтемелерін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қосымша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ретінде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жазыңыз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DA05ED3-4292-4073-AC9D-09472D93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Мақала жазу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87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4583F625-4E35-456D-91C3-46E0AF0F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719071"/>
            <a:ext cx="8856984" cy="4407408"/>
          </a:xfrm>
        </p:spPr>
        <p:txBody>
          <a:bodyPr/>
          <a:lstStyle/>
          <a:p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Енді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Уикипедияда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мақала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жазуды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бастай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аласыз</a:t>
            </a:r>
            <a:r>
              <a:rPr lang="en-US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Алайда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бастамас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бұрын</a:t>
            </a:r>
            <a:r>
              <a:rPr lang="en-US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b="1" i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Уикипедия:Ережелер мен нұсқаулар"/>
              </a:rPr>
              <a:t>ережелер</a:t>
            </a:r>
            <a:r>
              <a:rPr lang="ru-RU" sz="3200" b="1" i="1" u="none" strike="noStrike" dirty="0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Уикипедия:Ережелер мен нұсқаулар"/>
              </a:rPr>
              <a:t> мен </a:t>
            </a:r>
            <a:r>
              <a:rPr lang="ru-RU" sz="3200" b="1" i="1" u="none" strike="noStrike" dirty="0" err="1">
                <a:solidFill>
                  <a:srgbClr val="33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Уикипедия:Ережелер мен нұсқаулар"/>
              </a:rPr>
              <a:t>нұсқауларды</a:t>
            </a:r>
            <a:r>
              <a:rPr lang="en-US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шығыңыз</a:t>
            </a:r>
            <a:r>
              <a:rPr lang="en-US" sz="32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3200" b="1" i="1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Санат:Уикипедия:Ережелер мен нұсқаулар — Уикипедия</a:t>
            </a:r>
            <a:r>
              <a:rPr lang="kk-KZ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B3B2B63-A850-4DD4-9365-DF2AF6F7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7458"/>
            <a:ext cx="8381260" cy="1054394"/>
          </a:xfrm>
        </p:spPr>
        <p:txBody>
          <a:bodyPr/>
          <a:lstStyle/>
          <a:p>
            <a:r>
              <a:rPr lang="kk-KZ" dirty="0"/>
              <a:t>Жалпы ережелер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96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6-01-16 at 09.14.37">
            <a:hlinkClick r:id="" action="ppaction://media"/>
            <a:extLst>
              <a:ext uri="{FF2B5EF4-FFF2-40B4-BE49-F238E27FC236}">
                <a16:creationId xmlns:a16="http://schemas.microsoft.com/office/drawing/2014/main" xmlns="" id="{AEF98549-B230-4117-87F7-9C6C111954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080" y="1700808"/>
            <a:ext cx="7785100" cy="44069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5D6F355-504C-4486-9B5C-DF67394B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Видео-Нұсқаулық</a:t>
            </a:r>
            <a:endParaRPr lang="x-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6-01-16 at 09.14.31">
            <a:hlinkClick r:id="" action="ppaction://media"/>
            <a:extLst>
              <a:ext uri="{FF2B5EF4-FFF2-40B4-BE49-F238E27FC236}">
                <a16:creationId xmlns:a16="http://schemas.microsoft.com/office/drawing/2014/main" xmlns="" id="{95578D82-6927-4FE9-9862-1E30FE590E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556792"/>
            <a:ext cx="8342312" cy="44069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EE98AE6-FFD2-4F82-83E9-B98375F9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Видео-нұсқаулық</a:t>
            </a:r>
            <a:endParaRPr lang="x-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75F87A-5923-48FE-8C45-5E7F3CB853C0}"/>
              </a:ext>
            </a:extLst>
          </p:cNvPr>
          <p:cNvSpPr txBox="1"/>
          <p:nvPr/>
        </p:nvSpPr>
        <p:spPr>
          <a:xfrm>
            <a:off x="1088740" y="2367171"/>
            <a:ext cx="69665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 err="1">
                <a:effectLst/>
                <a:latin typeface="Bahnschrift SemiBold" panose="020B0502040204020203" pitchFamily="34" charset="0"/>
              </a:rPr>
              <a:t>Назарларыңызға</a:t>
            </a:r>
            <a:r>
              <a:rPr lang="ru-RU" sz="6600" dirty="0">
                <a:effectLst/>
                <a:latin typeface="Bahnschrift SemiBold" panose="020B0502040204020203" pitchFamily="34" charset="0"/>
              </a:rPr>
              <a:t> </a:t>
            </a:r>
            <a:r>
              <a:rPr lang="ru-RU" sz="6600" dirty="0" err="1">
                <a:effectLst/>
                <a:latin typeface="Bahnschrift SemiBold" panose="020B0502040204020203" pitchFamily="34" charset="0"/>
              </a:rPr>
              <a:t>рахмет</a:t>
            </a:r>
            <a:r>
              <a:rPr lang="ru-RU" sz="6600" dirty="0">
                <a:effectLst/>
                <a:latin typeface="Bahnschrift SemiBold" panose="020B0502040204020203" pitchFamily="34" charset="0"/>
              </a:rPr>
              <a:t>!</a:t>
            </a:r>
            <a:endParaRPr lang="x-none" sz="6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3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Улпан\Desktop\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" y="0"/>
            <a:ext cx="9097081" cy="6885384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09612142"/>
              </p:ext>
            </p:extLst>
          </p:nvPr>
        </p:nvGraphicFramePr>
        <p:xfrm>
          <a:off x="0" y="1484784"/>
          <a:ext cx="968456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60206" y="41378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УИКИПЕДИЯДА ҚАЗАҚША ЖАРИЯЛАНҒАН </a:t>
            </a:r>
          </a:p>
          <a:p>
            <a:pPr algn="ctr"/>
            <a:r>
              <a:rPr lang="kk-KZ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МАҚАЛАЛАР САНЫНЫҢ </a:t>
            </a:r>
          </a:p>
          <a:p>
            <a:pPr algn="ctr"/>
            <a:r>
              <a:rPr lang="kk-KZ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СТАТИСТИКАСЫ</a:t>
            </a:r>
            <a:endParaRPr lang="kk-KZ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07C06BF-EFDA-B0C4-9A93-B27F81965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ru-RU" sz="3400" b="1" dirty="0">
              <a:latin typeface="Times New Roman"/>
              <a:ea typeface="+mn-lt"/>
              <a:cs typeface="+mn-lt"/>
            </a:endParaRPr>
          </a:p>
          <a:p>
            <a:pPr algn="ctr"/>
            <a:endParaRPr lang="ru-RU" sz="3400" b="1" dirty="0">
              <a:latin typeface="Times New Roman"/>
              <a:ea typeface="+mn-lt"/>
              <a:cs typeface="+mn-lt"/>
            </a:endParaRPr>
          </a:p>
          <a:p>
            <a:pPr algn="ctr"/>
            <a:r>
              <a:rPr lang="ru-RU" sz="3400" b="1" dirty="0" err="1">
                <a:latin typeface="Times New Roman"/>
                <a:ea typeface="+mn-lt"/>
                <a:cs typeface="+mn-lt"/>
              </a:rPr>
              <a:t>Қазақша</a:t>
            </a:r>
            <a:r>
              <a:rPr lang="ru-RU" sz="3400" b="1" dirty="0">
                <a:latin typeface="Times New Roman"/>
                <a:ea typeface="+mn-lt"/>
                <a:cs typeface="+mn-lt"/>
              </a:rPr>
              <a:t> </a:t>
            </a:r>
            <a:r>
              <a:rPr lang="ru-RU" sz="3400" b="1" dirty="0" err="1">
                <a:latin typeface="Times New Roman"/>
                <a:ea typeface="+mn-lt"/>
                <a:cs typeface="+mn-lt"/>
              </a:rPr>
              <a:t>Уикипедия</a:t>
            </a:r>
            <a:r>
              <a:rPr lang="ru-RU" sz="3400" b="1" dirty="0">
                <a:latin typeface="Times New Roman"/>
                <a:ea typeface="+mn-lt"/>
                <a:cs typeface="+mn-lt"/>
              </a:rPr>
              <a:t> </a:t>
            </a:r>
            <a:r>
              <a:rPr lang="ru-RU" sz="3400" b="1" dirty="0" err="1">
                <a:latin typeface="Times New Roman"/>
                <a:ea typeface="+mn-lt"/>
                <a:cs typeface="+mn-lt"/>
              </a:rPr>
              <a:t>мақалалар</a:t>
            </a:r>
            <a:r>
              <a:rPr lang="ru-RU" sz="3400" b="1" dirty="0">
                <a:latin typeface="Times New Roman"/>
                <a:ea typeface="+mn-lt"/>
                <a:cs typeface="+mn-lt"/>
              </a:rPr>
              <a:t> саны </a:t>
            </a:r>
            <a:r>
              <a:rPr lang="ru-RU" sz="3400" b="1" dirty="0" err="1">
                <a:latin typeface="Times New Roman"/>
                <a:ea typeface="+mn-lt"/>
                <a:cs typeface="+mn-lt"/>
              </a:rPr>
              <a:t>жағынан</a:t>
            </a:r>
            <a:r>
              <a:rPr lang="ru-RU" sz="3400" b="1" dirty="0">
                <a:latin typeface="Times New Roman"/>
                <a:ea typeface="+mn-lt"/>
                <a:cs typeface="+mn-lt"/>
              </a:rPr>
              <a:t> 48-орында, </a:t>
            </a:r>
            <a:r>
              <a:rPr lang="ru-RU" sz="3400" b="1" dirty="0" err="1">
                <a:latin typeface="Times New Roman"/>
                <a:ea typeface="+mn-lt"/>
                <a:cs typeface="+mn-lt"/>
              </a:rPr>
              <a:t>өңдеу</a:t>
            </a:r>
            <a:r>
              <a:rPr lang="ru-RU" sz="3400" b="1" dirty="0">
                <a:latin typeface="Times New Roman"/>
                <a:ea typeface="+mn-lt"/>
                <a:cs typeface="+mn-lt"/>
              </a:rPr>
              <a:t> саны </a:t>
            </a:r>
            <a:r>
              <a:rPr lang="ru-RU" sz="3400" b="1" dirty="0" err="1">
                <a:latin typeface="Times New Roman"/>
                <a:ea typeface="+mn-lt"/>
                <a:cs typeface="+mn-lt"/>
              </a:rPr>
              <a:t>жағынан</a:t>
            </a:r>
            <a:r>
              <a:rPr lang="ru-RU" sz="3400" b="1" dirty="0">
                <a:latin typeface="Times New Roman"/>
                <a:ea typeface="+mn-lt"/>
                <a:cs typeface="+mn-lt"/>
              </a:rPr>
              <a:t> 67-орында </a:t>
            </a:r>
            <a:r>
              <a:rPr lang="ru-RU" sz="3400" b="1" dirty="0" err="1">
                <a:latin typeface="Times New Roman"/>
                <a:ea typeface="+mn-lt"/>
                <a:cs typeface="+mn-lt"/>
              </a:rPr>
              <a:t>тұр</a:t>
            </a:r>
            <a:endParaRPr lang="ru-RU" sz="3400" b="1" dirty="0">
              <a:latin typeface="Times New Roman"/>
              <a:ea typeface="+mn-lt"/>
              <a:cs typeface="+mn-lt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6C7A7B-DDB9-DDD1-861C-52ABD7558163}"/>
              </a:ext>
            </a:extLst>
          </p:cNvPr>
          <p:cNvSpPr txBox="1"/>
          <p:nvPr/>
        </p:nvSpPr>
        <p:spPr>
          <a:xfrm>
            <a:off x="2018562" y="519965"/>
            <a:ext cx="45835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solidFill>
                  <a:schemeClr val="bg2"/>
                </a:solidFill>
              </a:rPr>
              <a:t>ҚАЗАҚША УИКИПЕДИЯ</a:t>
            </a:r>
          </a:p>
        </p:txBody>
      </p:sp>
    </p:spTree>
    <p:extLst>
      <p:ext uri="{BB962C8B-B14F-4D97-AF65-F5344CB8AC3E}">
        <p14:creationId xmlns:p14="http://schemas.microsoft.com/office/powerpoint/2010/main" val="34021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Улпан\Desktop\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097081" cy="6885384"/>
          </a:xfrm>
          <a:prstGeom prst="rect">
            <a:avLst/>
          </a:prstGeom>
          <a:noFill/>
        </p:spPr>
      </p:pic>
      <p:sp>
        <p:nvSpPr>
          <p:cNvPr id="7" name="AutoShape 7"/>
          <p:cNvSpPr>
            <a:spLocks noChangeArrowheads="1"/>
          </p:cNvSpPr>
          <p:nvPr/>
        </p:nvSpPr>
        <p:spPr bwMode="gray">
          <a:xfrm flipV="1">
            <a:off x="669476" y="0"/>
            <a:ext cx="7920879" cy="568468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251520" y="446953"/>
            <a:ext cx="8444526" cy="123710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83729"/>
            <a:ext cx="8300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Назарбаев </a:t>
            </a:r>
            <a:r>
              <a:rPr lang="ru-RU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Зияткерл</a:t>
            </a:r>
            <a:r>
              <a:rPr lang="kk-KZ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ік мектептеріндегі «Уикипедия» клубы ашылғаннан бері </a:t>
            </a:r>
            <a:r>
              <a:rPr lang="ru-RU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жарияланған</a:t>
            </a: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мақалалар</a:t>
            </a: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саны </a:t>
            </a:r>
          </a:p>
        </p:txBody>
      </p:sp>
      <p:pic>
        <p:nvPicPr>
          <p:cNvPr id="1026" name="Picture 2" descr="C:\Users\ученик\Downloads\file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3" y="4437112"/>
            <a:ext cx="344256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еник\Downloads\fil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7" y="2049180"/>
            <a:ext cx="3456384" cy="21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ученик\Downloads\2017-11-27 14.15.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14" y="4462935"/>
            <a:ext cx="3398470" cy="20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3153" y="1964859"/>
            <a:ext cx="4749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2012-2019 </a:t>
            </a:r>
            <a:r>
              <a:rPr lang="ru-RU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жылдар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аралығында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жазыл</a:t>
            </a:r>
            <a:r>
              <a:rPr lang="kk-KZ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ған мақалалар саны - 11394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kk-KZ" sz="3600" dirty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sz="3600" dirty="0">
                <a:latin typeface="Cambria" pitchFamily="18" charset="0"/>
                <a:ea typeface="Cambria" pitchFamily="18" charset="0"/>
              </a:rPr>
              <a:t>2022-2023 </a:t>
            </a:r>
            <a:r>
              <a:rPr lang="kk-KZ" sz="3600" dirty="0">
                <a:latin typeface="Cambria" pitchFamily="18" charset="0"/>
                <a:ea typeface="Cambria" pitchFamily="18" charset="0"/>
              </a:rPr>
              <a:t> оқу жылында Талдықорған қаласының НЗМ оқушылары 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“</a:t>
            </a:r>
            <a:r>
              <a:rPr lang="ru-RU" sz="3600" dirty="0" err="1">
                <a:latin typeface="Cambria" pitchFamily="18" charset="0"/>
                <a:ea typeface="Cambria" pitchFamily="18" charset="0"/>
              </a:rPr>
              <a:t>Уикипедияда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”</a:t>
            </a:r>
            <a:r>
              <a:rPr lang="kk-KZ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3600" dirty="0">
                <a:latin typeface="Cambria" pitchFamily="18" charset="0"/>
                <a:ea typeface="Cambria" pitchFamily="18" charset="0"/>
              </a:rPr>
              <a:t> 2500ден </a:t>
            </a:r>
            <a:r>
              <a:rPr lang="ru-RU" sz="3600" dirty="0" err="1">
                <a:latin typeface="Cambria" pitchFamily="18" charset="0"/>
                <a:ea typeface="Cambria" pitchFamily="18" charset="0"/>
              </a:rPr>
              <a:t>астам</a:t>
            </a:r>
            <a:r>
              <a:rPr lang="ru-RU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3600" dirty="0" err="1">
                <a:latin typeface="Cambria" pitchFamily="18" charset="0"/>
                <a:ea typeface="Cambria" pitchFamily="18" charset="0"/>
              </a:rPr>
              <a:t>ма</a:t>
            </a:r>
            <a:r>
              <a:rPr lang="kk-KZ" sz="3600" dirty="0">
                <a:latin typeface="Cambria" pitchFamily="18" charset="0"/>
                <a:ea typeface="Cambria" pitchFamily="18" charset="0"/>
              </a:rPr>
              <a:t>қала өңдеді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</a:t>
            </a:r>
            <a:endParaRPr lang="ru-RU" sz="3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Клуб мүшелері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139953" y="4437112"/>
            <a:ext cx="4032447" cy="187220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k-KZ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10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оқушы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 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3960440" cy="2592288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384376" cy="478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Улпан\Desktop\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712" y="-16587"/>
            <a:ext cx="9371411" cy="6874587"/>
          </a:xfrm>
          <a:prstGeom prst="rect">
            <a:avLst/>
          </a:prstGeom>
          <a:noFill/>
        </p:spPr>
      </p:pic>
      <p:sp>
        <p:nvSpPr>
          <p:cNvPr id="17" name="AutoShape 3"/>
          <p:cNvSpPr>
            <a:spLocks noChangeArrowheads="1"/>
          </p:cNvSpPr>
          <p:nvPr/>
        </p:nvSpPr>
        <p:spPr bwMode="gray">
          <a:xfrm>
            <a:off x="1354599" y="404664"/>
            <a:ext cx="6653213" cy="91629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flipV="1">
            <a:off x="1334966" y="-51840"/>
            <a:ext cx="6502400" cy="456504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681409" y="176412"/>
            <a:ext cx="576064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endParaRPr lang="kk-KZ" sz="3600" b="1" dirty="0">
              <a:solidFill>
                <a:schemeClr val="bg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kk-KZ" sz="3600" b="1" dirty="0">
                <a:solidFill>
                  <a:schemeClr val="bg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mbria" panose="02040503050406030204" pitchFamily="18" charset="0"/>
              </a:rPr>
              <a:t>ІС-ШАРАЛАР:</a:t>
            </a:r>
          </a:p>
          <a:p>
            <a:pPr algn="ctr"/>
            <a:endParaRPr lang="kk-KZ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7175542"/>
              </p:ext>
            </p:extLst>
          </p:nvPr>
        </p:nvGraphicFramePr>
        <p:xfrm>
          <a:off x="0" y="1549213"/>
          <a:ext cx="9144000" cy="5308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27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Другая 23">
      <a:dk1>
        <a:sysClr val="windowText" lastClr="000000"/>
      </a:dk1>
      <a:lt1>
        <a:sysClr val="window" lastClr="FFFFFF"/>
      </a:lt1>
      <a:dk2>
        <a:srgbClr val="7C6140"/>
      </a:dk2>
      <a:lt2>
        <a:srgbClr val="C0F17F"/>
      </a:lt2>
      <a:accent1>
        <a:srgbClr val="87BB3B"/>
      </a:accent1>
      <a:accent2>
        <a:srgbClr val="0C0C0C"/>
      </a:accent2>
      <a:accent3>
        <a:srgbClr val="000000"/>
      </a:accent3>
      <a:accent4>
        <a:srgbClr val="000000"/>
      </a:accent4>
      <a:accent5>
        <a:srgbClr val="0C0C0C"/>
      </a:accent5>
      <a:accent6>
        <a:srgbClr val="6F777D"/>
      </a:accent6>
      <a:hlink>
        <a:srgbClr val="7030A0"/>
      </a:hlink>
      <a:folHlink>
        <a:srgbClr val="B8D988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9641</TotalTime>
  <Words>516</Words>
  <Application>Microsoft Office PowerPoint</Application>
  <PresentationFormat>Экран (4:3)</PresentationFormat>
  <Paragraphs>145</Paragraphs>
  <Slides>38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Сетка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 мүшелері</vt:lpstr>
      <vt:lpstr>Презентация PowerPoint</vt:lpstr>
      <vt:lpstr>ЖҮРГІЗІЛГЕН ІС ШАРАЛАР</vt:lpstr>
      <vt:lpstr>Wiki camp</vt:lpstr>
      <vt:lpstr>WIKI CONTEXT</vt:lpstr>
      <vt:lpstr>“Таңжарық” теле бағдарламасы</vt:lpstr>
      <vt:lpstr>Презентация PowerPoint</vt:lpstr>
      <vt:lpstr>Уикипедияға үлес қосуда ескеріңіз!</vt:lpstr>
      <vt:lpstr>Жылдық жоспар </vt:lpstr>
      <vt:lpstr>Жылдық жоспар</vt:lpstr>
      <vt:lpstr>Жазылған мақалалардың бірі</vt:lpstr>
      <vt:lpstr>Уикипедия сайты</vt:lpstr>
      <vt:lpstr>Басты бет</vt:lpstr>
      <vt:lpstr>Тіркелу парағы</vt:lpstr>
      <vt:lpstr>Толықтыру</vt:lpstr>
      <vt:lpstr>Толықтыру</vt:lpstr>
      <vt:lpstr>Мақала жазу</vt:lpstr>
      <vt:lpstr>Құралдар мәзірі</vt:lpstr>
      <vt:lpstr>Құралдар Мәзірі</vt:lpstr>
      <vt:lpstr>Құралдар Мәзірі</vt:lpstr>
      <vt:lpstr>Құралдар Мәзірі</vt:lpstr>
      <vt:lpstr>Құралдар Мәзірі</vt:lpstr>
      <vt:lpstr>Құралдар Мәзірі</vt:lpstr>
      <vt:lpstr>Мақала жазу</vt:lpstr>
      <vt:lpstr>Мақала жазу</vt:lpstr>
      <vt:lpstr>Мақала жазу</vt:lpstr>
      <vt:lpstr>Мақала жазу</vt:lpstr>
      <vt:lpstr>Жалпы ережелер</vt:lpstr>
      <vt:lpstr>Видео-Нұсқаулық</vt:lpstr>
      <vt:lpstr>Видео-нұсқаулық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Динара</dc:creator>
  <cp:lastModifiedBy>Admin</cp:lastModifiedBy>
  <cp:revision>676</cp:revision>
  <cp:lastPrinted>2019-04-03T05:50:46Z</cp:lastPrinted>
  <dcterms:created xsi:type="dcterms:W3CDTF">2012-02-03T07:56:27Z</dcterms:created>
  <dcterms:modified xsi:type="dcterms:W3CDTF">2026-01-16T06:57:55Z</dcterms:modified>
</cp:coreProperties>
</file>