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70" r:id="rId3"/>
    <p:sldId id="267" r:id="rId4"/>
    <p:sldId id="274" r:id="rId5"/>
    <p:sldId id="268" r:id="rId6"/>
    <p:sldId id="269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8234B9-E79F-4619-9EB2-B9C3C1A68D15}">
          <p14:sldIdLst>
            <p14:sldId id="266"/>
            <p14:sldId id="270"/>
            <p14:sldId id="267"/>
            <p14:sldId id="274"/>
            <p14:sldId id="268"/>
            <p14:sldId id="269"/>
            <p14:sldId id="271"/>
            <p14:sldId id="272"/>
            <p14:sldId id="273"/>
          </p14:sldIdLst>
        </p14:section>
        <p14:section name="Раздел без заголовка" id="{62BF2EEF-A65B-4AA4-8B76-D82F9DA7DC5C}">
          <p14:sldIdLst/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F2F5D"/>
    <a:srgbClr val="184D6E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>
      <p:cViewPr>
        <p:scale>
          <a:sx n="90" d="100"/>
          <a:sy n="90" d="100"/>
        </p:scale>
        <p:origin x="-1392" y="-6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0091E-70B4-4621-AA42-F06EBEB8E02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343401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B8032-C13C-4F94-8A77-7B803F655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513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574A55-7EE7-47F3-8F89-C1394506C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34DAE55-E371-4292-B268-20BD5FE55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85B6705-1EE3-4E41-9A9E-CF708A2F0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9B290CB-62C4-4560-B520-1DA54924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956F77E-924E-4C97-B12F-19D18F2D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4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CEBBDE-9056-464F-86C4-BC6C1EF3F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088A390-99B6-40EB-9FE1-96DBB61CA2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2445714-C77B-4D7E-A836-6695E7288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2FB09E7-F1C1-4090-93B5-DAA31440A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42F4563-E6EE-46B5-9B42-5A86FDB81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E2B159E-4F8A-4B4A-9AB5-E4962D06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D22502-5795-400C-B127-6F284E33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EC6A2B4-2E7F-467B-BD31-125D03CE4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7B387BA-BBAD-4B87-BC0D-9EFC271B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DFFCB24-9B0E-455C-B630-ABFDB8AD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5E96CE-6DEC-49E4-BACF-87565ECA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672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4F0DD7B-2FDA-45EA-A523-61445A230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0EAD159-E296-40A2-8FF6-7FF0CE59F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A9384E-8D46-41BC-9FB1-B5D09FE41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6EA527B-8D89-49F8-B1F3-C47C8077E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B6624B-2533-4E01-AAEB-E60FF6D0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58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5DB493-F023-4D85-A79B-01C4DF70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DECE3F-BA7D-4C0F-B3C7-0040F2CDF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0703B7E-88A6-4D99-A84C-F802DD96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24AC12-AFBE-40DE-A337-B0D93B401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9359B7A-F689-463B-9A59-6742688F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6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97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5FF703-B47C-4878-A448-3DC7B7F30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E048CF-559A-434E-B5A2-1D85AD187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FD55D8-7AE4-45A3-9A8D-D77BA4A0E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B1A3084-CD88-4A4C-AD71-A8C8A462B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23AA2E-951D-4B5F-A103-EE14793F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90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1CFA02-232B-4283-ADFD-1208D7CD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7D084D-50AA-4DF6-8AD3-870D003FE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5ABB66C-91CB-47BA-8E78-62BE4574A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CCB2B8E-5016-4BB4-AD20-62BE3B38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7188BD8-CCA9-4CBE-A32D-BA3853DF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824A690-5289-4343-8BD3-A5A72E65F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4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ED2C84-7412-4BDA-B968-A4B1383BA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FF82C19-4FDA-470B-BEBB-481E17173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F2FFAC5-2A09-42C9-8D6F-DBC88CC52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9F74D62-DB5B-4153-8CB4-BC3010DD6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6DAB105-32CA-412F-9816-8593C421C3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29CCDB40-D185-4FED-854A-8FB667EE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ABC404F6-C528-4790-A933-04674274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52661D7-123E-42D7-BF5C-3573221EE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03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E1D704-7AD4-4EF7-AEAE-C06003C52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8CD50F8-FEFA-4543-943B-012D641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5B6D01C-EDD0-4FD6-B7B2-CC3D0A9AC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FF117BD-E64A-44BF-931B-28A56223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851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415301-E633-431B-A4E8-A76A9FE0D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A387C2B3-B031-4AA2-92C5-248E8EE82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8B42F93-ECAE-4CFB-8690-EE6846CC5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89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6FB7A57-69BA-4FF9-BE87-6290C78E9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656F0D0-C9D9-4A07-9DA5-79F593B9E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A9BF399-8673-4C46-AB83-02320550F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0ABF66F-5410-4501-8E1F-D3E5CF1B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CED9BFC-62C0-4B39-B72B-8BCB8CC9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092D48B-DD89-4490-910F-FD9A936F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F0F02C-7BD9-4CFC-AE88-00354D44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13E4A09-4FEE-4C94-9A90-801FC5E31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560C32-4A57-4A35-8650-3831EACB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16CB9-7B14-44E8-AD6D-8F27D22DB406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5A6959F-C12C-4778-B239-BAE94CD2D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7DB165D-1CD1-4DC6-B6F5-6FF74D229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80FD-D551-4957-A586-9A54CE49E89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hlinkClick r:id="rId14"/>
            <a:extLst>
              <a:ext uri="{FF2B5EF4-FFF2-40B4-BE49-F238E27FC236}">
                <a16:creationId xmlns="" xmlns:a16="http://schemas.microsoft.com/office/drawing/2014/main" id="{6B01B835-9291-4FF6-AC0B-07DD34B125A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5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1%D0%B0%D1%81%D1%82%D1%8B_%D0%B1%D0%B5%D1%8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6000" y="1052736"/>
            <a:ext cx="11295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Уикипедия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энциклопедиясы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Pictures\Screenshots\Снимок экрана (8)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3" t="10889" r="13565" b="3736"/>
          <a:stretch/>
        </p:blipFill>
        <p:spPr bwMode="auto">
          <a:xfrm>
            <a:off x="1596000" y="1403999"/>
            <a:ext cx="8010000" cy="516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16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39158" y="1224000"/>
            <a:ext cx="11295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Уикипедия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энциклопедиясы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заманғы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жаһандық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қолжетімді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бейтарап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көптілді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энциклопедиялық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платформа. 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Қазір қазақ тілінде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242 022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мақала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қамтиды.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Уикипедияға қазақ тілінде мақала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 үшін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жариялау керек?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контентті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цифрлық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кеңістіктегі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өміршеңдігін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сапалы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энциклопедиялық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қоғамның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сенімді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теңсіздікті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мәдениет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жетістіктерін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ақпараттық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айналымға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Уикипедияны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толықтыру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стильді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терминологиялық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бірізділікті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63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1000" y="1404000"/>
            <a:ext cx="10890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ЖҰМЫС КЕЗЕҢДЕРІ: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Уикипедияға тіркелу;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3"/>
              </a:rPr>
              <a:t>://kk.wikipedia.org/wiki/%D0%91%D0%B0%D1%81%D1%82%D1%8B_%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D0%B1%D0%B5%D1%82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мақалаларды өңдеу (100); 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мақаланы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орналастыру.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8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1000" y="1404000"/>
            <a:ext cx="1089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ӨҢДЕУ: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Өңдеуді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беттің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үстіңгі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Қайнарын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/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сілтемесінен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бетіне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әкелу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Өңдеп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өзгертулер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көрсетілетінін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Қарап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шығу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тексеру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Соңында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түймесін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өзгертулер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құрамына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енгізілуі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06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00" y="1166843"/>
            <a:ext cx="11340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МАҚАЛАҒА ТАҚЫРЫП ТАҢДАУ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Тақырып қоғамдық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маңызы бар, 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өзекті, өзіңіз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қызығушылық 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танытатын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тақырып болсын. 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маңыздылық талаптарына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сай болмаса, жойылуы мүмкін.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Таңдаған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тақырыбыңыздың маңызды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сөздерін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іздеу жолағы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арқылы іздеп көріңіз. Егер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сол тақырыпта мақала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жарияланып қойған болса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дайын мақалаға толықтырулар мен өңдеулер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жүргізуге болады.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 атауы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бірінші жақта атау септігінде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берілу керек.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kk-KZ" dirty="0" smtClean="0"/>
          </a:p>
          <a:p>
            <a:pPr lvl="0"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Адамдар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жайлы мақалаларда адамның аты-жөні атынан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басталады: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Мұқағали Сүлейменұлы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Мақатаев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Егер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атау көп мағынаға ие болса, жақша ішіне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түсіндірмесі ұсынылады: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Жетісу (өлке, газет, футбол клубы, мейрамхана)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75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00" y="1166843"/>
            <a:ext cx="11340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МАҚАЛА ОРНАЛАСТЫРУ</a:t>
            </a:r>
          </a:p>
          <a:p>
            <a:endParaRPr lang="kk-KZ" b="1" dirty="0" smtClean="0"/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Мақаланы бастау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батырмасын таңдаймыз.</a:t>
            </a: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Уикипедиядағы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мақалалар атауды қайталаумен және мақала құрылымына анықтама берумен басталады, мысалы: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Лингвоэкология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мәселесін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зерттейтін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қолданылуына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ықпалын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тигізетін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анықтайтын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мәдениеті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қатысым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тәжірибесін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жетілдірудің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энергетикасын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жасампаздық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қатысым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мүшелеріне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қарастыратын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Мақаланың орташа жалпы көлемі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500 символ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шамасында болуы керек. Бір, екі сөйлемнен тұратын қысқа мақалалар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ережеге сәйкес жойылады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Мақала ғылыми бірақ бәріне түсінікті стильде жазылуы тиіс.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Уикипедияға мақала жазған кезде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басты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қағида ұстану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қажет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Бейтарап көзқарас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Мақала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материалы бейтарап көзқараста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баяндалады. Егер бір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мәселеге қатысты бірнеше көзқарас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болса, мақала мәтінінде бәрі беріледі.</a:t>
            </a:r>
          </a:p>
          <a:p>
            <a:pPr marL="342900" lvl="0" indent="-342900" algn="just">
              <a:buAutoNum type="arabicPeriod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Авторлық құқықты сақтау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Уики-қауымдастықтың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тегін және бәріне қолжетімді энциклопедия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жасау.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Уикипедияға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авторлық құқықпен қорғалған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мәтін, сурет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немесе басқа да ресурстарды көшіруге тыйым салынған.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46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00" y="1166843"/>
            <a:ext cx="11340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МАҚАЛА ОРНАЛАСТЫРУ</a:t>
            </a: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Мақаланы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бөлімдерге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бөлу. </a:t>
            </a:r>
          </a:p>
          <a:p>
            <a:endParaRPr lang="kk-KZ" b="1" dirty="0" smtClean="0"/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Мақаланың соңында «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Дерекөздер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бөлімінде мақала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жазу барысында қолданған басылым немесе сайт сілтемелері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дереккөздері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тізім ретінде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жазылады. 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Атауы, авторы,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баспа, басылып шыққан жылы, беттер саны,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ISBN. 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Тағы қараңыз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бөлімін қосып, мақала тақырыбына жақын сілтемелер тізімін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жасауға болады. 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Сыртқы сілтемелер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бөлімін қосып, мақалаға қатысты мәліметтері бар сайт сілтемелерін қосымша ретінде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ұсынуға болады.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/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70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00" y="1166843"/>
            <a:ext cx="11340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МАҚАЛАНЫ  БЕЗЕНДІРУ</a:t>
            </a: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Мақалада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қою қаріппен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белгілеу үшін үш бірдей тырнақшамен қоршау керек. Мысалы: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««''Жетісу'''».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Басты терминдер және ұғымдар қою қаріппен белгіленеді.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қиғаш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(курсив)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белгілеу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үшін екі бірдей тырнақша қолданамыз: «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'Жетісу''».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Қиғаш мақаладағы мәтінді мағыналық тұрғыдан айқындау үшін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 бөлімдері бөлек жеке жолда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орналасып, бөлімдер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жасау үшін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 теңдік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белгісі қолданылады, мысалы: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== Термин.==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Уикипедияда азат жол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бос жол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арқылы бөлінеді. Азат жолдар арасында бос жол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қалдыру керек.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Тізімдер былайша бөлінеді: әр жеке жолда «#» символы қойылып, кейін тізім бөлімі жалғасады. Нөмірленбеген тізімдер үшін «*» символы қолданылады. Мысалы: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*1-пункт;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*2-пункт;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*3-пункт.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Ішкі сілтеме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Уикипедияның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өзге мақалаларына сілтеу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«[[Арнаулы мақала атауы|сілтеменің көрінетін мәтіні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]]». Мысалы: [[Уикипедия: Ішкі сілтемелер|Ішкі сілтемелер]].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Сыртқы сілтеме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Интернеттің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өзге сайттарына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сілтемелер: [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http://URL-адрес сілтеменің көрінетін мәтіні]. Мысалы: [http://countrymeters.info/en Real time World population statistics].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Уикипедияда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ақылы ресурстарға сілтемені орналаструға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болмайды.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/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07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52" y="188640"/>
            <a:ext cx="12192552" cy="86409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552" y="0"/>
            <a:ext cx="12192552" cy="95400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000" y="134231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000" y="1166843"/>
            <a:ext cx="11340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МАҚАЛАНЫ САНАТҚА БӨЛУ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Іздеуді оңтайландыру мақсатында Уикипедиядағы әр мақала бір немесе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бірнеше санатқа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 жатқызылады.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Мақаланы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санатқа жатқызу үшін («Сілтемелерден» кейін) бос жол қалдырып, әр жаңа жолда «Санат:» сөзінен кейін тік жақша ішіне санаттарды жазу керек. Мысалы: [[Санат:Квант физикасы]], [[Санат:Қазақстан тарихы]].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Мақалаға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енгізілген санаттар беттің соңында орналасады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Мақалаға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санатты енгізбей тұрып, сондай санаттың бар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екендігін анықтап алған жөн. 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Барлық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санаттарды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басты беттегі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Санаттар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бөлімінен қарауға болады.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/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74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3269</TotalTime>
  <Words>285</Words>
  <Application>Microsoft Office PowerPoint</Application>
  <PresentationFormat>Произвольный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Admin</cp:lastModifiedBy>
  <cp:revision>348</cp:revision>
  <cp:lastPrinted>2023-11-20T04:44:54Z</cp:lastPrinted>
  <dcterms:created xsi:type="dcterms:W3CDTF">2020-08-05T04:47:34Z</dcterms:created>
  <dcterms:modified xsi:type="dcterms:W3CDTF">2026-01-16T03:16:22Z</dcterms:modified>
</cp:coreProperties>
</file>