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61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914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381688"/>
            <a:ext cx="914400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1037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03848" y="272478"/>
            <a:ext cx="54752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STARTUP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ZHETYSU 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2026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69805"/>
            <a:ext cx="9144000" cy="343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568949"/>
            <a:ext cx="9144000" cy="289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219" y="64140"/>
            <a:ext cx="2018868" cy="908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-11008012" y="4267569"/>
            <a:ext cx="39798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200" dirty="0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326210" y="1877432"/>
            <a:ext cx="8211591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Презентацияны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рәсімдеу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бойынша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қысқаша</a:t>
            </a:r>
            <a:r>
              <a:rPr kumimoji="0" lang="ru-RU" altLang="ru-RU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ұсыныстар</a:t>
            </a:r>
            <a:r>
              <a:rPr kumimoji="0" lang="ru-RU" altLang="ru-RU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Презентация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университеттің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логотипін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міндетті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түрде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қолдана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отырып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біріңғай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стильде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рәсімделуі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тиіс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Кестелерді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диаграммаларды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және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инфографиканы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пайдалану</a:t>
            </a:r>
            <a:r>
              <a:rPr lang="ru-RU" altLang="ru-RU" sz="1200" dirty="0" smtClean="0">
                <a:latin typeface="Arial" panose="020B0604020202020204" pitchFamily="34" charset="0"/>
              </a:rPr>
              <a:t> </a:t>
            </a:r>
            <a:r>
              <a:rPr lang="ru-RU" altLang="ru-RU" sz="1200" dirty="0" err="1" smtClean="0">
                <a:latin typeface="Arial" panose="020B0604020202020204" pitchFamily="34" charset="0"/>
              </a:rPr>
              <a:t>құпталады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Презентацияны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қорғау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уақыты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10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минуттан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аспауы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қажет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Презентацияда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жобаның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атауы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жоба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жетекшісі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мен команда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мүшелері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туралы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мәліметтер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көрсетілуі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тиіс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Жобаның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қандай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мәселені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шешуге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бағытталғаны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оның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мақсаты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негізгі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идеясы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және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нысаналы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аудиториясы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нақты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әрі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ықшам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түрде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баяндалуы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қажет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Сондай-ақ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ұсынылып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отырған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шешімнің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мазмұны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оның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жұмыс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істеу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қағидаты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мен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күтілетін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нәтижелері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ашып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көрсетіліп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жобаның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жаңашылдығы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қолданылатын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жаңа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тәсілдер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немесе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технологиялар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және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қолданыстағы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баламалардан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айырмашылығы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негізделуі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тиіс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Өнім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немесе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қызметтің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сипаттамасына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олардың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форматына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және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дайындық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деңгейіне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ерекше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назар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аудару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қажет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Презентацияда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жобаның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әлеуметтік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маңыздылығы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әлеуметтік-экономикалық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әсері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экономикалық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орындылығы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және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іске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асырудың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ықтимал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ұзақ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мерзімді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нәтижелері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көрсетілуі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тиіс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Сонымен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қатар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негізгі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бәсекелестерге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қысқаша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талдау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жасалып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жобаның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бәсекелестік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артықшылықтары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мен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бірегей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құндылық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ұсынысы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негізделуі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қажет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Қорытынды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бөлімде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жобаның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басты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артықшылықтары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жинақталып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оның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даму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және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масштабтау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әлеуеті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айқындалып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түйінді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қорытынды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тұжырым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жасалуы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тиіс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Сондай-ақ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презентацияда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жобаның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құны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көрсетілуі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қажет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оған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жалпы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бюджет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және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қажет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болған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жағдайда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шығындардың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негізгі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баптары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кіреді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Бюджет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негіздемесі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болжамды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қаржыландыру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көздері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және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шығындардың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экономикалық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орындылығы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көрсетілуі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тиіс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Коммерциялық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әлеуеті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болған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жағдайда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күтілетін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қаржылық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нәтиже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инвестициялардың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қайтарымдылығы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және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жобаның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тұрақты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даму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перспективалары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ұсынылғаны</a:t>
            </a:r>
            <a:r>
              <a:rPr kumimoji="0" lang="ru-RU" altLang="ru-RU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жөн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8766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381688"/>
            <a:ext cx="914400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1037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03848" y="272478"/>
            <a:ext cx="54752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STARTUP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ZHETYSU 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2026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69805"/>
            <a:ext cx="9144000" cy="343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568949"/>
            <a:ext cx="9144000" cy="289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219" y="64140"/>
            <a:ext cx="2018868" cy="908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59" name="Прямоугольник 1058"/>
          <p:cNvSpPr/>
          <p:nvPr/>
        </p:nvSpPr>
        <p:spPr>
          <a:xfrm>
            <a:off x="591540" y="1395080"/>
            <a:ext cx="796091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/>
              <a:t>Краткие рекомендаций </a:t>
            </a:r>
            <a:r>
              <a:rPr lang="ru-RU" sz="1400" b="1" dirty="0"/>
              <a:t>по оформлению </a:t>
            </a:r>
            <a:r>
              <a:rPr lang="ru-RU" sz="1400" b="1" dirty="0" smtClean="0"/>
              <a:t>презентации:</a:t>
            </a:r>
          </a:p>
          <a:p>
            <a:pPr algn="just"/>
            <a:r>
              <a:rPr lang="ru-RU" sz="1400" dirty="0" smtClean="0"/>
              <a:t>Презентация </a:t>
            </a:r>
            <a:r>
              <a:rPr lang="ru-RU" sz="1400" dirty="0"/>
              <a:t>должна </a:t>
            </a:r>
            <a:r>
              <a:rPr lang="ru-RU" sz="1400" dirty="0" smtClean="0"/>
              <a:t>быть </a:t>
            </a:r>
            <a:r>
              <a:rPr lang="ru-RU" sz="1400" dirty="0"/>
              <a:t>оформлена в едином стиле с обязательным использованием </a:t>
            </a:r>
            <a:r>
              <a:rPr lang="ru-RU" sz="1400" dirty="0" smtClean="0"/>
              <a:t>логотипа университета.  Приветствуется </a:t>
            </a:r>
            <a:r>
              <a:rPr lang="ru-RU" sz="1400" dirty="0"/>
              <a:t>использование таблиц, диаграмм и </a:t>
            </a:r>
            <a:r>
              <a:rPr lang="ru-RU" sz="1400" dirty="0" err="1"/>
              <a:t>инфографики</a:t>
            </a:r>
            <a:r>
              <a:rPr lang="ru-RU" sz="1400" dirty="0"/>
              <a:t>. Время защиты презентации не должно превышать 10 минут.</a:t>
            </a:r>
          </a:p>
          <a:p>
            <a:pPr algn="just"/>
            <a:r>
              <a:rPr lang="ru-RU" sz="1400" dirty="0"/>
              <a:t>В презентации необходимо отразить название проекта, </a:t>
            </a:r>
            <a:r>
              <a:rPr lang="ru-RU" sz="1400" dirty="0" smtClean="0"/>
              <a:t>сведения </a:t>
            </a:r>
            <a:r>
              <a:rPr lang="ru-RU" sz="1400" dirty="0"/>
              <a:t>о руководителе проекта и членах команды. Должны быть чётко и лаконично представлены проблема, на решение которой направлен проект, его цель, основная идея и целевая аудитория. Также следует раскрыть предлагаемое решение, принцип его работы и ожидаемые результаты, указав, в чём заключается новизна проекта, какие новые подходы или технологии применяются и чем проект отличается от существующих аналогов</a:t>
            </a:r>
            <a:r>
              <a:rPr lang="ru-RU" sz="1400" dirty="0" smtClean="0"/>
              <a:t>. </a:t>
            </a:r>
            <a:endParaRPr lang="ru-RU" sz="1400" dirty="0"/>
          </a:p>
          <a:p>
            <a:pPr algn="just"/>
            <a:r>
              <a:rPr lang="ru-RU" sz="1400" dirty="0"/>
              <a:t>Отдельное внимание необходимо уделить описанию продукта или услуги, их формату и уровню готовности. В презентации должны быть показаны социальная значимость проекта, его социально-экономический эффект, экономическая целесообразность и возможные долгосрочные результаты реализации. Также требуется представить краткий анализ основных конкурентов, обосновать конкурентные преимущества и уникальное ценностное предложение проекта. </a:t>
            </a:r>
            <a:r>
              <a:rPr lang="ru-RU" sz="1400" dirty="0" smtClean="0"/>
              <a:t>В </a:t>
            </a:r>
            <a:r>
              <a:rPr lang="ru-RU" sz="1400" dirty="0"/>
              <a:t>завершение необходимо обобщить основные преимущества проекта, обозначить потенциал его развития и масштабирования и сформулировать итоговый вывод</a:t>
            </a:r>
            <a:r>
              <a:rPr lang="ru-RU" sz="1400" dirty="0" smtClean="0"/>
              <a:t>.</a:t>
            </a:r>
          </a:p>
          <a:p>
            <a:pPr algn="just"/>
            <a:r>
              <a:rPr lang="ru-RU" sz="1400" dirty="0"/>
              <a:t>Также в презентации необходимо отразить стоимость проекта, включая общий бюджет и, при необходимости, основные статьи затрат. Следует указать обоснование стоимости, предполагаемые источники финансирования и экономическую целесообразность расходов. При наличии коммерческого потенциала рекомендуется показать ожидаемый финансовый результат, возможность возврата инвестиций и перспективы устойчивого развития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4276525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789240"/>
            <a:ext cx="32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568" y="1646317"/>
            <a:ext cx="1800000" cy="1800000"/>
          </a:xfrm>
          <a:prstGeom prst="rect">
            <a:avLst/>
          </a:prstGeom>
        </p:spPr>
      </p:pic>
      <p:pic>
        <p:nvPicPr>
          <p:cNvPr id="3076" name="Picture 4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888328"/>
            <a:ext cx="5677570" cy="1315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1787" y="5653381"/>
            <a:ext cx="1995133" cy="908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3" y="4310224"/>
            <a:ext cx="3510707" cy="1037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032" y="4374365"/>
            <a:ext cx="1995133" cy="908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74415" y="44711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k-KZ" dirty="0"/>
              <a:t>Университет логотиптері</a:t>
            </a:r>
            <a:r>
              <a:rPr lang="ru-RU" dirty="0"/>
              <a:t/>
            </a:r>
            <a:br>
              <a:rPr lang="ru-RU" dirty="0"/>
            </a:br>
            <a:r>
              <a:rPr lang="kk-KZ" dirty="0" smtClean="0"/>
              <a:t>Логотип Университета</a:t>
            </a:r>
            <a:br>
              <a:rPr lang="kk-KZ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90202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467</Words>
  <Application>Microsoft Office PowerPoint</Application>
  <PresentationFormat>Экран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Университет логотиптері Логотип Университета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04</dc:creator>
  <cp:lastModifiedBy>user</cp:lastModifiedBy>
  <cp:revision>22</cp:revision>
  <dcterms:created xsi:type="dcterms:W3CDTF">2026-01-28T07:03:14Z</dcterms:created>
  <dcterms:modified xsi:type="dcterms:W3CDTF">2026-01-28T12:04:33Z</dcterms:modified>
</cp:coreProperties>
</file>